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1945600" cy="32918400"/>
  <p:notesSz cx="6858000" cy="9144000"/>
  <p:defaultTextStyle>
    <a:defPPr>
      <a:defRPr lang="en-US"/>
    </a:defPPr>
    <a:lvl1pPr marL="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1pPr>
    <a:lvl2pPr marL="156751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2pPr>
    <a:lvl3pPr marL="3135020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3pPr>
    <a:lvl4pPr marL="470253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4pPr>
    <a:lvl5pPr marL="627004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5pPr>
    <a:lvl6pPr marL="783755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6pPr>
    <a:lvl7pPr marL="940506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7pPr>
    <a:lvl8pPr marL="10972571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8pPr>
    <a:lvl9pPr marL="12540082" algn="l" defTabSz="3135020" rtl="0" eaLnBrk="1" latinLnBrk="0" hangingPunct="1">
      <a:defRPr sz="6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FF"/>
    <a:srgbClr val="FFFFCC"/>
    <a:srgbClr val="85DFFF"/>
    <a:srgbClr val="009AD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" d="100"/>
          <a:sy n="13" d="100"/>
        </p:scale>
        <p:origin x="-1982" y="-120"/>
      </p:cViewPr>
      <p:guideLst>
        <p:guide orient="horz" pos="10368"/>
        <p:guide pos="69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10226042"/>
            <a:ext cx="1865376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91840" y="18653760"/>
            <a:ext cx="1536192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75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35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702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700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375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4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87632" y="6324600"/>
            <a:ext cx="11849100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32711" y="6324600"/>
            <a:ext cx="35189160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3551" y="21153122"/>
            <a:ext cx="18653760" cy="6537960"/>
          </a:xfrm>
        </p:spPr>
        <p:txBody>
          <a:bodyPr anchor="t"/>
          <a:lstStyle>
            <a:lvl1pPr algn="l">
              <a:defRPr sz="137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3551" y="13952225"/>
            <a:ext cx="18653760" cy="7200898"/>
          </a:xfrm>
        </p:spPr>
        <p:txBody>
          <a:bodyPr anchor="b"/>
          <a:lstStyle>
            <a:lvl1pPr marL="0" indent="0">
              <a:buNone/>
              <a:defRPr sz="6900">
                <a:solidFill>
                  <a:schemeClr val="tx1">
                    <a:tint val="75000"/>
                  </a:schemeClr>
                </a:solidFill>
              </a:defRPr>
            </a:lvl1pPr>
            <a:lvl2pPr marL="1567510" indent="0">
              <a:buNone/>
              <a:defRPr sz="6200">
                <a:solidFill>
                  <a:schemeClr val="tx1">
                    <a:tint val="75000"/>
                  </a:schemeClr>
                </a:solidFill>
              </a:defRPr>
            </a:lvl2pPr>
            <a:lvl3pPr marL="3135020" indent="0">
              <a:buNone/>
              <a:defRPr sz="5500">
                <a:solidFill>
                  <a:schemeClr val="tx1">
                    <a:tint val="75000"/>
                  </a:schemeClr>
                </a:solidFill>
              </a:defRPr>
            </a:lvl3pPr>
            <a:lvl4pPr marL="47025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627004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783755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940506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1097257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254008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32712" y="36865560"/>
            <a:ext cx="23519129" cy="10427970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517600" y="36865560"/>
            <a:ext cx="23519131" cy="104279702"/>
          </a:xfrm>
        </p:spPr>
        <p:txBody>
          <a:bodyPr/>
          <a:lstStyle>
            <a:lvl1pPr>
              <a:defRPr sz="9600"/>
            </a:lvl1pPr>
            <a:lvl2pPr>
              <a:defRPr sz="8200"/>
            </a:lvl2pPr>
            <a:lvl3pPr>
              <a:defRPr sz="6900"/>
            </a:lvl3pPr>
            <a:lvl4pPr>
              <a:defRPr sz="6200"/>
            </a:lvl4pPr>
            <a:lvl5pPr>
              <a:defRPr sz="6200"/>
            </a:lvl5pPr>
            <a:lvl6pPr>
              <a:defRPr sz="6200"/>
            </a:lvl6pPr>
            <a:lvl7pPr>
              <a:defRPr sz="6200"/>
            </a:lvl7pPr>
            <a:lvl8pPr>
              <a:defRPr sz="6200"/>
            </a:lvl8pPr>
            <a:lvl9pPr>
              <a:defRPr sz="6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1318262"/>
            <a:ext cx="1975104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368542"/>
            <a:ext cx="9696451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10439400"/>
            <a:ext cx="9696451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48061" y="7368542"/>
            <a:ext cx="9700260" cy="3070858"/>
          </a:xfrm>
        </p:spPr>
        <p:txBody>
          <a:bodyPr anchor="b"/>
          <a:lstStyle>
            <a:lvl1pPr marL="0" indent="0">
              <a:buNone/>
              <a:defRPr sz="8200" b="1"/>
            </a:lvl1pPr>
            <a:lvl2pPr marL="1567510" indent="0">
              <a:buNone/>
              <a:defRPr sz="6900" b="1"/>
            </a:lvl2pPr>
            <a:lvl3pPr marL="3135020" indent="0">
              <a:buNone/>
              <a:defRPr sz="6200" b="1"/>
            </a:lvl3pPr>
            <a:lvl4pPr marL="4702531" indent="0">
              <a:buNone/>
              <a:defRPr sz="5500" b="1"/>
            </a:lvl4pPr>
            <a:lvl5pPr marL="6270041" indent="0">
              <a:buNone/>
              <a:defRPr sz="5500" b="1"/>
            </a:lvl5pPr>
            <a:lvl6pPr marL="7837551" indent="0">
              <a:buNone/>
              <a:defRPr sz="5500" b="1"/>
            </a:lvl6pPr>
            <a:lvl7pPr marL="9405061" indent="0">
              <a:buNone/>
              <a:defRPr sz="5500" b="1"/>
            </a:lvl7pPr>
            <a:lvl8pPr marL="10972571" indent="0">
              <a:buNone/>
              <a:defRPr sz="5500" b="1"/>
            </a:lvl8pPr>
            <a:lvl9pPr marL="12540082" indent="0">
              <a:buNone/>
              <a:defRPr sz="5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48061" y="10439400"/>
            <a:ext cx="9700260" cy="18966182"/>
          </a:xfrm>
        </p:spPr>
        <p:txBody>
          <a:bodyPr/>
          <a:lstStyle>
            <a:lvl1pPr>
              <a:defRPr sz="8200"/>
            </a:lvl1pPr>
            <a:lvl2pPr>
              <a:defRPr sz="6900"/>
            </a:lvl2pPr>
            <a:lvl3pPr>
              <a:defRPr sz="6200"/>
            </a:lvl3pPr>
            <a:lvl4pPr>
              <a:defRPr sz="5500"/>
            </a:lvl4pPr>
            <a:lvl5pPr>
              <a:defRPr sz="5500"/>
            </a:lvl5pPr>
            <a:lvl6pPr>
              <a:defRPr sz="5500"/>
            </a:lvl6pPr>
            <a:lvl7pPr>
              <a:defRPr sz="5500"/>
            </a:lvl7pPr>
            <a:lvl8pPr>
              <a:defRPr sz="5500"/>
            </a:lvl8pPr>
            <a:lvl9pPr>
              <a:defRPr sz="5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1" y="1310640"/>
            <a:ext cx="7219951" cy="5577840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80120" y="1310643"/>
            <a:ext cx="12268200" cy="28094942"/>
          </a:xfrm>
        </p:spPr>
        <p:txBody>
          <a:bodyPr/>
          <a:lstStyle>
            <a:lvl1pPr>
              <a:defRPr sz="11000"/>
            </a:lvl1pPr>
            <a:lvl2pPr>
              <a:defRPr sz="9600"/>
            </a:lvl2pPr>
            <a:lvl3pPr>
              <a:defRPr sz="8200"/>
            </a:lvl3pPr>
            <a:lvl4pPr>
              <a:defRPr sz="6900"/>
            </a:lvl4pPr>
            <a:lvl5pPr>
              <a:defRPr sz="6900"/>
            </a:lvl5pPr>
            <a:lvl6pPr>
              <a:defRPr sz="6900"/>
            </a:lvl6pPr>
            <a:lvl7pPr>
              <a:defRPr sz="6900"/>
            </a:lvl7pPr>
            <a:lvl8pPr>
              <a:defRPr sz="6900"/>
            </a:lvl8pPr>
            <a:lvl9pPr>
              <a:defRPr sz="6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1" y="6888483"/>
            <a:ext cx="7219951" cy="22517102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01491" y="23042880"/>
            <a:ext cx="13167360" cy="2720342"/>
          </a:xfrm>
        </p:spPr>
        <p:txBody>
          <a:bodyPr anchor="b"/>
          <a:lstStyle>
            <a:lvl1pPr algn="l">
              <a:defRPr sz="69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01491" y="2941320"/>
            <a:ext cx="13167360" cy="19751040"/>
          </a:xfrm>
        </p:spPr>
        <p:txBody>
          <a:bodyPr/>
          <a:lstStyle>
            <a:lvl1pPr marL="0" indent="0">
              <a:buNone/>
              <a:defRPr sz="11000"/>
            </a:lvl1pPr>
            <a:lvl2pPr marL="1567510" indent="0">
              <a:buNone/>
              <a:defRPr sz="9600"/>
            </a:lvl2pPr>
            <a:lvl3pPr marL="3135020" indent="0">
              <a:buNone/>
              <a:defRPr sz="8200"/>
            </a:lvl3pPr>
            <a:lvl4pPr marL="4702531" indent="0">
              <a:buNone/>
              <a:defRPr sz="6900"/>
            </a:lvl4pPr>
            <a:lvl5pPr marL="6270041" indent="0">
              <a:buNone/>
              <a:defRPr sz="6900"/>
            </a:lvl5pPr>
            <a:lvl6pPr marL="7837551" indent="0">
              <a:buNone/>
              <a:defRPr sz="6900"/>
            </a:lvl6pPr>
            <a:lvl7pPr marL="9405061" indent="0">
              <a:buNone/>
              <a:defRPr sz="6900"/>
            </a:lvl7pPr>
            <a:lvl8pPr marL="10972571" indent="0">
              <a:buNone/>
              <a:defRPr sz="6900"/>
            </a:lvl8pPr>
            <a:lvl9pPr marL="12540082" indent="0">
              <a:buNone/>
              <a:defRPr sz="69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301491" y="25763222"/>
            <a:ext cx="13167360" cy="3863338"/>
          </a:xfrm>
        </p:spPr>
        <p:txBody>
          <a:bodyPr/>
          <a:lstStyle>
            <a:lvl1pPr marL="0" indent="0">
              <a:buNone/>
              <a:defRPr sz="4800"/>
            </a:lvl1pPr>
            <a:lvl2pPr marL="1567510" indent="0">
              <a:buNone/>
              <a:defRPr sz="4100"/>
            </a:lvl2pPr>
            <a:lvl3pPr marL="3135020" indent="0">
              <a:buNone/>
              <a:defRPr sz="3400"/>
            </a:lvl3pPr>
            <a:lvl4pPr marL="4702531" indent="0">
              <a:buNone/>
              <a:defRPr sz="3100"/>
            </a:lvl4pPr>
            <a:lvl5pPr marL="6270041" indent="0">
              <a:buNone/>
              <a:defRPr sz="3100"/>
            </a:lvl5pPr>
            <a:lvl6pPr marL="7837551" indent="0">
              <a:buNone/>
              <a:defRPr sz="3100"/>
            </a:lvl6pPr>
            <a:lvl7pPr marL="9405061" indent="0">
              <a:buNone/>
              <a:defRPr sz="3100"/>
            </a:lvl7pPr>
            <a:lvl8pPr marL="10972571" indent="0">
              <a:buNone/>
              <a:defRPr sz="3100"/>
            </a:lvl8pPr>
            <a:lvl9pPr marL="12540082" indent="0">
              <a:buNone/>
              <a:defRPr sz="31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1318262"/>
            <a:ext cx="19751040" cy="5486400"/>
          </a:xfrm>
          <a:prstGeom prst="rect">
            <a:avLst/>
          </a:prstGeom>
        </p:spPr>
        <p:txBody>
          <a:bodyPr vert="horz" lIns="313502" tIns="156751" rIns="313502" bIns="156751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7680963"/>
            <a:ext cx="19751040" cy="21724622"/>
          </a:xfrm>
          <a:prstGeom prst="rect">
            <a:avLst/>
          </a:prstGeom>
        </p:spPr>
        <p:txBody>
          <a:bodyPr vert="horz" lIns="313502" tIns="156751" rIns="313502" bIns="15675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30510482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l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7B258E-E5EA-4B0B-BBE6-F545A1C53EC0}" type="datetimeFigureOut">
              <a:rPr lang="en-US" smtClean="0"/>
              <a:pPr/>
              <a:t>11/29/2015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98080" y="30510482"/>
            <a:ext cx="69494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ct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727680" y="30510482"/>
            <a:ext cx="5120640" cy="1752600"/>
          </a:xfrm>
          <a:prstGeom prst="rect">
            <a:avLst/>
          </a:prstGeom>
        </p:spPr>
        <p:txBody>
          <a:bodyPr vert="horz" lIns="313502" tIns="156751" rIns="313502" bIns="156751" rtlCol="0" anchor="ctr"/>
          <a:lstStyle>
            <a:lvl1pPr algn="r">
              <a:defRPr sz="4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D73B3-68D2-4443-A44B-6E6764B3C92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35020" rtl="0" eaLnBrk="1" latinLnBrk="0" hangingPunct="1">
        <a:spcBef>
          <a:spcPct val="0"/>
        </a:spcBef>
        <a:buNone/>
        <a:defRPr sz="15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5633" indent="-1175633" algn="l" defTabSz="3135020" rtl="0" eaLnBrk="1" latinLnBrk="0" hangingPunct="1">
        <a:spcBef>
          <a:spcPct val="20000"/>
        </a:spcBef>
        <a:buFont typeface="Arial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1pPr>
      <a:lvl2pPr marL="2547204" indent="-979694" algn="l" defTabSz="31350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2pPr>
      <a:lvl3pPr marL="391877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6286" indent="-783755" algn="l" defTabSz="3135020" rtl="0" eaLnBrk="1" latinLnBrk="0" hangingPunct="1">
        <a:spcBef>
          <a:spcPct val="20000"/>
        </a:spcBef>
        <a:buFont typeface="Arial" pitchFamily="34" charset="0"/>
        <a:buChar char="–"/>
        <a:defRPr sz="6900" kern="1200">
          <a:solidFill>
            <a:schemeClr val="tx1"/>
          </a:solidFill>
          <a:latin typeface="+mn-lt"/>
          <a:ea typeface="+mn-ea"/>
          <a:cs typeface="+mn-cs"/>
        </a:defRPr>
      </a:lvl4pPr>
      <a:lvl5pPr marL="7053796" indent="-783755" algn="l" defTabSz="3135020" rtl="0" eaLnBrk="1" latinLnBrk="0" hangingPunct="1">
        <a:spcBef>
          <a:spcPct val="20000"/>
        </a:spcBef>
        <a:buFont typeface="Arial" pitchFamily="34" charset="0"/>
        <a:buChar char="»"/>
        <a:defRPr sz="6900" kern="1200">
          <a:solidFill>
            <a:schemeClr val="tx1"/>
          </a:solidFill>
          <a:latin typeface="+mn-lt"/>
          <a:ea typeface="+mn-ea"/>
          <a:cs typeface="+mn-cs"/>
        </a:defRPr>
      </a:lvl5pPr>
      <a:lvl6pPr marL="862130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6pPr>
      <a:lvl7pPr marL="10188816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7pPr>
      <a:lvl8pPr marL="1175632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8pPr>
      <a:lvl9pPr marL="13323837" indent="-783755" algn="l" defTabSz="3135020" rtl="0" eaLnBrk="1" latinLnBrk="0" hangingPunct="1">
        <a:spcBef>
          <a:spcPct val="20000"/>
        </a:spcBef>
        <a:buFont typeface="Arial" pitchFamily="34" charset="0"/>
        <a:buChar char="•"/>
        <a:defRPr sz="6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1pPr>
      <a:lvl2pPr marL="156751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2pPr>
      <a:lvl3pPr marL="3135020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3pPr>
      <a:lvl4pPr marL="470253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4pPr>
      <a:lvl5pPr marL="627004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5pPr>
      <a:lvl6pPr marL="783755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6pPr>
      <a:lvl7pPr marL="940506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7pPr>
      <a:lvl8pPr marL="10972571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40082" algn="l" defTabSz="3135020" rtl="0" eaLnBrk="1" latinLnBrk="0" hangingPunct="1">
        <a:defRPr sz="6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591800" y="11963400"/>
            <a:ext cx="4038600" cy="2514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84935" y="914400"/>
            <a:ext cx="13203616" cy="252376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9600" dirty="0" smtClean="0"/>
              <a:t>Convention Rooms Layout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(not to scale!)</a:t>
            </a:r>
          </a:p>
        </p:txBody>
      </p:sp>
      <p:sp>
        <p:nvSpPr>
          <p:cNvPr id="8" name="Rectangle 7"/>
          <p:cNvSpPr/>
          <p:nvPr/>
        </p:nvSpPr>
        <p:spPr>
          <a:xfrm>
            <a:off x="3429000" y="4114800"/>
            <a:ext cx="10058400" cy="777240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Carnation Room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95400" y="4191000"/>
            <a:ext cx="2209800" cy="7696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Stage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505200" y="16383000"/>
            <a:ext cx="5105400" cy="609600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Dining Room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95400" y="17907000"/>
            <a:ext cx="2133600" cy="457200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Sun 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Room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505200" y="27584400"/>
            <a:ext cx="5105400" cy="2819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Board Room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05200" y="30403800"/>
            <a:ext cx="5105400" cy="2438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Card Room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591800" y="16078200"/>
            <a:ext cx="4038600" cy="289560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Azalea Room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Dell\AppData\Local\Microsoft\Windows\Temporary Internet Files\Content.IE5\DZZYIW60\168244,1247257601,1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11000" y="13030200"/>
            <a:ext cx="1371600" cy="1043215"/>
          </a:xfrm>
          <a:prstGeom prst="rect">
            <a:avLst/>
          </a:prstGeom>
          <a:noFill/>
        </p:spPr>
      </p:pic>
      <p:pic>
        <p:nvPicPr>
          <p:cNvPr id="16" name="Picture 2" descr="C:\Users\Dell\AppData\Local\Microsoft\Windows\Temporary Internet Files\Content.IE5\DZZYIW60\168244,1247257601,1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1071578" y="27638022"/>
            <a:ext cx="1447800" cy="1340556"/>
          </a:xfrm>
          <a:prstGeom prst="rect">
            <a:avLst/>
          </a:prstGeom>
          <a:noFill/>
        </p:spPr>
      </p:pic>
      <p:sp>
        <p:nvSpPr>
          <p:cNvPr id="17" name="Rectangle 16"/>
          <p:cNvSpPr/>
          <p:nvPr/>
        </p:nvSpPr>
        <p:spPr>
          <a:xfrm>
            <a:off x="10591800" y="24536400"/>
            <a:ext cx="4038600" cy="2362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Arts &amp; Crafts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0591800" y="20421600"/>
            <a:ext cx="4038600" cy="2895600"/>
          </a:xfrm>
          <a:prstGeom prst="rect">
            <a:avLst/>
          </a:prstGeom>
          <a:solidFill>
            <a:srgbClr val="CC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Lounge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3487400" y="4114800"/>
            <a:ext cx="3200400" cy="7848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Entrance and Lobby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14630400" y="11963400"/>
            <a:ext cx="1981200" cy="17145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Hall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16611600" y="4114800"/>
            <a:ext cx="4038600" cy="289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687800" y="7086600"/>
            <a:ext cx="4038600" cy="2895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Office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8610600" y="11887200"/>
            <a:ext cx="1905000" cy="21031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 smtClean="0">
              <a:solidFill>
                <a:schemeClr val="tx1"/>
              </a:solidFill>
            </a:endParaRP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Hallway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3429000" y="11887200"/>
            <a:ext cx="5181600" cy="1752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4876800" y="12268200"/>
            <a:ext cx="2714589" cy="10464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Hallway</a:t>
            </a:r>
            <a:endParaRPr lang="en-US" dirty="0"/>
          </a:p>
        </p:txBody>
      </p:sp>
      <p:sp>
        <p:nvSpPr>
          <p:cNvPr id="25" name="Diagonal Stripe 24"/>
          <p:cNvSpPr/>
          <p:nvPr/>
        </p:nvSpPr>
        <p:spPr>
          <a:xfrm flipV="1">
            <a:off x="4419600" y="3733800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8" name="Diagonal Stripe 27"/>
          <p:cNvSpPr/>
          <p:nvPr/>
        </p:nvSpPr>
        <p:spPr>
          <a:xfrm rot="18518284" flipV="1">
            <a:off x="2514600" y="12192000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Diagonal Stripe 28"/>
          <p:cNvSpPr/>
          <p:nvPr/>
        </p:nvSpPr>
        <p:spPr>
          <a:xfrm flipV="1">
            <a:off x="2514600" y="13030200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0" name="Diagonal Stripe 29"/>
          <p:cNvSpPr/>
          <p:nvPr/>
        </p:nvSpPr>
        <p:spPr>
          <a:xfrm flipV="1">
            <a:off x="2590800" y="17145000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Diagonal Stripe 30"/>
          <p:cNvSpPr/>
          <p:nvPr/>
        </p:nvSpPr>
        <p:spPr>
          <a:xfrm flipV="1">
            <a:off x="15392400" y="3733800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2" name="Diagonal Stripe 31"/>
          <p:cNvSpPr/>
          <p:nvPr/>
        </p:nvSpPr>
        <p:spPr>
          <a:xfrm rot="19096485" flipV="1">
            <a:off x="14021273" y="3770789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3" name="Diagonal Stripe 32"/>
          <p:cNvSpPr/>
          <p:nvPr/>
        </p:nvSpPr>
        <p:spPr>
          <a:xfrm flipV="1">
            <a:off x="2209800" y="22479000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4" name="Diagonal Stripe 33"/>
          <p:cNvSpPr/>
          <p:nvPr/>
        </p:nvSpPr>
        <p:spPr>
          <a:xfrm flipV="1">
            <a:off x="8534400" y="18592800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Diagonal Stripe 34"/>
          <p:cNvSpPr/>
          <p:nvPr/>
        </p:nvSpPr>
        <p:spPr>
          <a:xfrm flipV="1">
            <a:off x="9677400" y="16992600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Diagonal Stripe 35"/>
          <p:cNvSpPr/>
          <p:nvPr/>
        </p:nvSpPr>
        <p:spPr>
          <a:xfrm flipV="1">
            <a:off x="14630400" y="16611600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7" name="Diagonal Stripe 36"/>
          <p:cNvSpPr/>
          <p:nvPr/>
        </p:nvSpPr>
        <p:spPr>
          <a:xfrm flipV="1">
            <a:off x="9067800" y="11887200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8" name="Diagonal Stripe 37"/>
          <p:cNvSpPr/>
          <p:nvPr/>
        </p:nvSpPr>
        <p:spPr>
          <a:xfrm flipV="1">
            <a:off x="9677400" y="22250400"/>
            <a:ext cx="914400" cy="381000"/>
          </a:xfrm>
          <a:prstGeom prst="diagStripe">
            <a:avLst>
              <a:gd name="adj" fmla="val 1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501</TotalTime>
  <Words>27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The World Bank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 Engelmann</dc:creator>
  <cp:lastModifiedBy>Dell</cp:lastModifiedBy>
  <cp:revision>10</cp:revision>
  <dcterms:created xsi:type="dcterms:W3CDTF">2011-10-07T13:20:48Z</dcterms:created>
  <dcterms:modified xsi:type="dcterms:W3CDTF">2015-11-29T19:28:36Z</dcterms:modified>
</cp:coreProperties>
</file>