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031200" cy="32004000"/>
  <p:notesSz cx="6858000" cy="9144000"/>
  <p:defaultTextStyle>
    <a:defPPr>
      <a:defRPr lang="en-US"/>
    </a:defPPr>
    <a:lvl1pPr marL="0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1pPr>
    <a:lvl2pPr marL="1283818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2pPr>
    <a:lvl3pPr marL="2567635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3pPr>
    <a:lvl4pPr marL="3851453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4pPr>
    <a:lvl5pPr marL="5135270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5pPr>
    <a:lvl6pPr marL="6419088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6pPr>
    <a:lvl7pPr marL="7702906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7pPr>
    <a:lvl8pPr marL="8986723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8pPr>
    <a:lvl9pPr marL="10270541" algn="l" defTabSz="2567635" rtl="0" eaLnBrk="1" latinLnBrk="0" hangingPunct="1">
      <a:defRPr sz="50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33" d="100"/>
          <a:sy n="33" d="100"/>
        </p:scale>
        <p:origin x="845" y="-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340" y="5237694"/>
            <a:ext cx="17876520" cy="11142133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8900" y="16809511"/>
            <a:ext cx="15773400" cy="7726889"/>
          </a:xfrm>
        </p:spPr>
        <p:txBody>
          <a:bodyPr/>
          <a:lstStyle>
            <a:lvl1pPr marL="0" indent="0" algn="ctr">
              <a:buNone/>
              <a:defRPr sz="5520"/>
            </a:lvl1pPr>
            <a:lvl2pPr marL="1051560" indent="0" algn="ctr">
              <a:buNone/>
              <a:defRPr sz="4600"/>
            </a:lvl2pPr>
            <a:lvl3pPr marL="2103120" indent="0" algn="ctr">
              <a:buNone/>
              <a:defRPr sz="4140"/>
            </a:lvl3pPr>
            <a:lvl4pPr marL="3154680" indent="0" algn="ctr">
              <a:buNone/>
              <a:defRPr sz="3680"/>
            </a:lvl4pPr>
            <a:lvl5pPr marL="4206240" indent="0" algn="ctr">
              <a:buNone/>
              <a:defRPr sz="3680"/>
            </a:lvl5pPr>
            <a:lvl6pPr marL="5257800" indent="0" algn="ctr">
              <a:buNone/>
              <a:defRPr sz="3680"/>
            </a:lvl6pPr>
            <a:lvl7pPr marL="6309360" indent="0" algn="ctr">
              <a:buNone/>
              <a:defRPr sz="3680"/>
            </a:lvl7pPr>
            <a:lvl8pPr marL="7360920" indent="0" algn="ctr">
              <a:buNone/>
              <a:defRPr sz="3680"/>
            </a:lvl8pPr>
            <a:lvl9pPr marL="8412480" indent="0" algn="ctr">
              <a:buNone/>
              <a:defRPr sz="3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3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3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50453" y="1703917"/>
            <a:ext cx="4534853" cy="27121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5896" y="1703917"/>
            <a:ext cx="13341668" cy="27121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1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942" y="7978784"/>
            <a:ext cx="18139410" cy="13312773"/>
          </a:xfrm>
        </p:spPr>
        <p:txBody>
          <a:bodyPr anchor="b"/>
          <a:lstStyle>
            <a:lvl1pPr>
              <a:defRPr sz="1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942" y="21417501"/>
            <a:ext cx="18139410" cy="7000873"/>
          </a:xfrm>
        </p:spPr>
        <p:txBody>
          <a:bodyPr/>
          <a:lstStyle>
            <a:lvl1pPr marL="0" indent="0">
              <a:buNone/>
              <a:defRPr sz="5520">
                <a:solidFill>
                  <a:schemeClr val="tx1"/>
                </a:solidFill>
              </a:defRPr>
            </a:lvl1pPr>
            <a:lvl2pPr marL="105156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2pPr>
            <a:lvl3pPr marL="210312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3pPr>
            <a:lvl4pPr marL="315468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4pPr>
            <a:lvl5pPr marL="420624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5pPr>
            <a:lvl6pPr marL="525780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6pPr>
            <a:lvl7pPr marL="630936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7pPr>
            <a:lvl8pPr marL="736092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8pPr>
            <a:lvl9pPr marL="841248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5895" y="8519583"/>
            <a:ext cx="8938260" cy="203062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7045" y="8519583"/>
            <a:ext cx="8938260" cy="203062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8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4" y="1703924"/>
            <a:ext cx="18139410" cy="6185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637" y="7845427"/>
            <a:ext cx="8897182" cy="3844923"/>
          </a:xfrm>
        </p:spPr>
        <p:txBody>
          <a:bodyPr anchor="b"/>
          <a:lstStyle>
            <a:lvl1pPr marL="0" indent="0">
              <a:buNone/>
              <a:defRPr sz="5520" b="1"/>
            </a:lvl1pPr>
            <a:lvl2pPr marL="1051560" indent="0">
              <a:buNone/>
              <a:defRPr sz="4600" b="1"/>
            </a:lvl2pPr>
            <a:lvl3pPr marL="2103120" indent="0">
              <a:buNone/>
              <a:defRPr sz="4140" b="1"/>
            </a:lvl3pPr>
            <a:lvl4pPr marL="3154680" indent="0">
              <a:buNone/>
              <a:defRPr sz="3680" b="1"/>
            </a:lvl4pPr>
            <a:lvl5pPr marL="4206240" indent="0">
              <a:buNone/>
              <a:defRPr sz="3680" b="1"/>
            </a:lvl5pPr>
            <a:lvl6pPr marL="5257800" indent="0">
              <a:buNone/>
              <a:defRPr sz="3680" b="1"/>
            </a:lvl6pPr>
            <a:lvl7pPr marL="6309360" indent="0">
              <a:buNone/>
              <a:defRPr sz="3680" b="1"/>
            </a:lvl7pPr>
            <a:lvl8pPr marL="7360920" indent="0">
              <a:buNone/>
              <a:defRPr sz="3680" b="1"/>
            </a:lvl8pPr>
            <a:lvl9pPr marL="8412480" indent="0">
              <a:buNone/>
              <a:defRPr sz="3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637" y="11690350"/>
            <a:ext cx="8897182" cy="171947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47046" y="7845427"/>
            <a:ext cx="8940999" cy="3844923"/>
          </a:xfrm>
        </p:spPr>
        <p:txBody>
          <a:bodyPr anchor="b"/>
          <a:lstStyle>
            <a:lvl1pPr marL="0" indent="0">
              <a:buNone/>
              <a:defRPr sz="5520" b="1"/>
            </a:lvl1pPr>
            <a:lvl2pPr marL="1051560" indent="0">
              <a:buNone/>
              <a:defRPr sz="4600" b="1"/>
            </a:lvl2pPr>
            <a:lvl3pPr marL="2103120" indent="0">
              <a:buNone/>
              <a:defRPr sz="4140" b="1"/>
            </a:lvl3pPr>
            <a:lvl4pPr marL="3154680" indent="0">
              <a:buNone/>
              <a:defRPr sz="3680" b="1"/>
            </a:lvl4pPr>
            <a:lvl5pPr marL="4206240" indent="0">
              <a:buNone/>
              <a:defRPr sz="3680" b="1"/>
            </a:lvl5pPr>
            <a:lvl6pPr marL="5257800" indent="0">
              <a:buNone/>
              <a:defRPr sz="3680" b="1"/>
            </a:lvl6pPr>
            <a:lvl7pPr marL="6309360" indent="0">
              <a:buNone/>
              <a:defRPr sz="3680" b="1"/>
            </a:lvl7pPr>
            <a:lvl8pPr marL="7360920" indent="0">
              <a:buNone/>
              <a:defRPr sz="3680" b="1"/>
            </a:lvl8pPr>
            <a:lvl9pPr marL="8412480" indent="0">
              <a:buNone/>
              <a:defRPr sz="3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47046" y="11690350"/>
            <a:ext cx="8940999" cy="171947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4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3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1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5" y="2133600"/>
            <a:ext cx="6783109" cy="7467600"/>
          </a:xfrm>
        </p:spPr>
        <p:txBody>
          <a:bodyPr anchor="b"/>
          <a:lstStyle>
            <a:lvl1pPr>
              <a:defRPr sz="7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999" y="4607991"/>
            <a:ext cx="10647045" cy="22743583"/>
          </a:xfrm>
        </p:spPr>
        <p:txBody>
          <a:bodyPr/>
          <a:lstStyle>
            <a:lvl1pPr>
              <a:defRPr sz="7360"/>
            </a:lvl1pPr>
            <a:lvl2pPr>
              <a:defRPr sz="6440"/>
            </a:lvl2pPr>
            <a:lvl3pPr>
              <a:defRPr sz="552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635" y="9601200"/>
            <a:ext cx="6783109" cy="17787411"/>
          </a:xfrm>
        </p:spPr>
        <p:txBody>
          <a:bodyPr/>
          <a:lstStyle>
            <a:lvl1pPr marL="0" indent="0">
              <a:buNone/>
              <a:defRPr sz="3680"/>
            </a:lvl1pPr>
            <a:lvl2pPr marL="1051560" indent="0">
              <a:buNone/>
              <a:defRPr sz="3220"/>
            </a:lvl2pPr>
            <a:lvl3pPr marL="2103120" indent="0">
              <a:buNone/>
              <a:defRPr sz="2760"/>
            </a:lvl3pPr>
            <a:lvl4pPr marL="3154680" indent="0">
              <a:buNone/>
              <a:defRPr sz="2300"/>
            </a:lvl4pPr>
            <a:lvl5pPr marL="4206240" indent="0">
              <a:buNone/>
              <a:defRPr sz="2300"/>
            </a:lvl5pPr>
            <a:lvl6pPr marL="5257800" indent="0">
              <a:buNone/>
              <a:defRPr sz="2300"/>
            </a:lvl6pPr>
            <a:lvl7pPr marL="6309360" indent="0">
              <a:buNone/>
              <a:defRPr sz="2300"/>
            </a:lvl7pPr>
            <a:lvl8pPr marL="7360920" indent="0">
              <a:buNone/>
              <a:defRPr sz="2300"/>
            </a:lvl8pPr>
            <a:lvl9pPr marL="8412480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8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5" y="2133600"/>
            <a:ext cx="6783109" cy="7467600"/>
          </a:xfrm>
        </p:spPr>
        <p:txBody>
          <a:bodyPr anchor="b"/>
          <a:lstStyle>
            <a:lvl1pPr>
              <a:defRPr sz="7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940999" y="4607991"/>
            <a:ext cx="10647045" cy="22743583"/>
          </a:xfrm>
        </p:spPr>
        <p:txBody>
          <a:bodyPr anchor="t"/>
          <a:lstStyle>
            <a:lvl1pPr marL="0" indent="0">
              <a:buNone/>
              <a:defRPr sz="7360"/>
            </a:lvl1pPr>
            <a:lvl2pPr marL="1051560" indent="0">
              <a:buNone/>
              <a:defRPr sz="6440"/>
            </a:lvl2pPr>
            <a:lvl3pPr marL="2103120" indent="0">
              <a:buNone/>
              <a:defRPr sz="5520"/>
            </a:lvl3pPr>
            <a:lvl4pPr marL="3154680" indent="0">
              <a:buNone/>
              <a:defRPr sz="4600"/>
            </a:lvl4pPr>
            <a:lvl5pPr marL="4206240" indent="0">
              <a:buNone/>
              <a:defRPr sz="4600"/>
            </a:lvl5pPr>
            <a:lvl6pPr marL="5257800" indent="0">
              <a:buNone/>
              <a:defRPr sz="4600"/>
            </a:lvl6pPr>
            <a:lvl7pPr marL="6309360" indent="0">
              <a:buNone/>
              <a:defRPr sz="4600"/>
            </a:lvl7pPr>
            <a:lvl8pPr marL="7360920" indent="0">
              <a:buNone/>
              <a:defRPr sz="4600"/>
            </a:lvl8pPr>
            <a:lvl9pPr marL="8412480" indent="0">
              <a:buNone/>
              <a:defRPr sz="4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635" y="9601200"/>
            <a:ext cx="6783109" cy="17787411"/>
          </a:xfrm>
        </p:spPr>
        <p:txBody>
          <a:bodyPr/>
          <a:lstStyle>
            <a:lvl1pPr marL="0" indent="0">
              <a:buNone/>
              <a:defRPr sz="3680"/>
            </a:lvl1pPr>
            <a:lvl2pPr marL="1051560" indent="0">
              <a:buNone/>
              <a:defRPr sz="3220"/>
            </a:lvl2pPr>
            <a:lvl3pPr marL="2103120" indent="0">
              <a:buNone/>
              <a:defRPr sz="2760"/>
            </a:lvl3pPr>
            <a:lvl4pPr marL="3154680" indent="0">
              <a:buNone/>
              <a:defRPr sz="2300"/>
            </a:lvl4pPr>
            <a:lvl5pPr marL="4206240" indent="0">
              <a:buNone/>
              <a:defRPr sz="2300"/>
            </a:lvl5pPr>
            <a:lvl6pPr marL="5257800" indent="0">
              <a:buNone/>
              <a:defRPr sz="2300"/>
            </a:lvl6pPr>
            <a:lvl7pPr marL="6309360" indent="0">
              <a:buNone/>
              <a:defRPr sz="2300"/>
            </a:lvl7pPr>
            <a:lvl8pPr marL="7360920" indent="0">
              <a:buNone/>
              <a:defRPr sz="2300"/>
            </a:lvl8pPr>
            <a:lvl9pPr marL="8412480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0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5895" y="1703924"/>
            <a:ext cx="18139410" cy="6185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5895" y="8519583"/>
            <a:ext cx="18139410" cy="20306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5895" y="29662974"/>
            <a:ext cx="4732020" cy="1703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08F3E-A11D-47F5-A690-E557818DB140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6585" y="29662974"/>
            <a:ext cx="7098030" cy="1703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853285" y="29662974"/>
            <a:ext cx="4732020" cy="1703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3F2ED-8A69-4D71-A768-61A78C57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7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03120" rtl="0" eaLnBrk="1" latinLnBrk="0" hangingPunct="1">
        <a:lnSpc>
          <a:spcPct val="90000"/>
        </a:lnSpc>
        <a:spcBef>
          <a:spcPct val="0"/>
        </a:spcBef>
        <a:buNone/>
        <a:defRPr sz="10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5780" indent="-525780" algn="l" defTabSz="210312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6440" kern="1200">
          <a:solidFill>
            <a:schemeClr val="tx1"/>
          </a:solidFill>
          <a:latin typeface="+mn-lt"/>
          <a:ea typeface="+mn-ea"/>
          <a:cs typeface="+mn-cs"/>
        </a:defRPr>
      </a:lvl1pPr>
      <a:lvl2pPr marL="157734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62890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68046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4pPr>
      <a:lvl5pPr marL="473202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5pPr>
      <a:lvl6pPr marL="578358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6pPr>
      <a:lvl7pPr marL="683514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7pPr>
      <a:lvl8pPr marL="788670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8pPr>
      <a:lvl9pPr marL="893826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1pPr>
      <a:lvl2pPr marL="105156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2pPr>
      <a:lvl3pPr marL="210312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3pPr>
      <a:lvl4pPr marL="315468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4pPr>
      <a:lvl5pPr marL="420624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5pPr>
      <a:lvl6pPr marL="525780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6pPr>
      <a:lvl7pPr marL="630936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7pPr>
      <a:lvl8pPr marL="736092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8pPr>
      <a:lvl9pPr marL="841248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182880"/>
            <a:ext cx="3133085" cy="251744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13373"/>
              </p:ext>
            </p:extLst>
          </p:nvPr>
        </p:nvGraphicFramePr>
        <p:xfrm>
          <a:off x="3" y="2852920"/>
          <a:ext cx="21031194" cy="39827275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3053964"/>
                <a:gridCol w="1797723"/>
                <a:gridCol w="1797723"/>
                <a:gridCol w="1797723"/>
                <a:gridCol w="1797723"/>
                <a:gridCol w="1797723"/>
                <a:gridCol w="1797723"/>
                <a:gridCol w="1797723"/>
                <a:gridCol w="1797723"/>
                <a:gridCol w="1797723"/>
                <a:gridCol w="1797723"/>
              </a:tblGrid>
              <a:tr h="109728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Gamer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Sat 10/10:30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Sat 12/12:30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Sat</a:t>
                      </a:r>
                      <a:br>
                        <a:rPr lang="en-US" sz="3200" u="none" strike="noStrike" dirty="0" smtClean="0">
                          <a:effectLst/>
                        </a:rPr>
                      </a:br>
                      <a:r>
                        <a:rPr lang="en-US" sz="3200" u="none" strike="noStrike" dirty="0" smtClean="0">
                          <a:effectLst/>
                        </a:rPr>
                        <a:t>3/3:30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Sat</a:t>
                      </a:r>
                      <a:br>
                        <a:rPr lang="en-US" sz="3200" u="none" strike="noStrike" dirty="0" smtClean="0">
                          <a:effectLst/>
                        </a:rPr>
                      </a:br>
                      <a:r>
                        <a:rPr lang="en-US" sz="3200" u="none" strike="noStrike" dirty="0" smtClean="0">
                          <a:effectLst/>
                        </a:rPr>
                        <a:t>5:30/6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Sat</a:t>
                      </a:r>
                      <a:br>
                        <a:rPr lang="en-US" sz="3200" u="none" strike="noStrike" dirty="0" smtClean="0">
                          <a:effectLst/>
                        </a:rPr>
                      </a:br>
                      <a:r>
                        <a:rPr lang="en-US" sz="3200" u="none" strike="noStrike" dirty="0" smtClean="0">
                          <a:effectLst/>
                        </a:rPr>
                        <a:t>7:30/8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Sun</a:t>
                      </a:r>
                      <a:br>
                        <a:rPr lang="en-US" sz="3200" u="none" strike="noStrike" dirty="0" smtClean="0">
                          <a:effectLst/>
                        </a:rPr>
                      </a:br>
                      <a:r>
                        <a:rPr lang="en-US" sz="3200" u="none" strike="noStrike" dirty="0" smtClean="0">
                          <a:effectLst/>
                        </a:rPr>
                        <a:t>10/10:30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Sun</a:t>
                      </a:r>
                      <a:br>
                        <a:rPr lang="en-US" sz="3200" u="none" strike="noStrike" dirty="0" smtClean="0">
                          <a:effectLst/>
                        </a:rPr>
                      </a:br>
                      <a:r>
                        <a:rPr lang="en-US" sz="3200" u="none" strike="noStrike" dirty="0" smtClean="0">
                          <a:effectLst/>
                        </a:rPr>
                        <a:t>12:30/1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Sun</a:t>
                      </a:r>
                      <a:br>
                        <a:rPr lang="en-US" sz="3200" u="none" strike="noStrike" dirty="0" smtClean="0">
                          <a:effectLst/>
                        </a:rPr>
                      </a:br>
                      <a:r>
                        <a:rPr lang="en-US" sz="3200" u="none" strike="noStrike" dirty="0" smtClean="0">
                          <a:effectLst/>
                        </a:rPr>
                        <a:t>2:30/3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Total</a:t>
                      </a:r>
                      <a:br>
                        <a:rPr lang="en-US" sz="3200" u="none" strike="noStrike" dirty="0" smtClean="0">
                          <a:effectLst/>
                        </a:rPr>
                      </a:br>
                      <a:r>
                        <a:rPr lang="en-US" sz="3200" u="none" strike="noStrike" dirty="0" smtClean="0">
                          <a:effectLst/>
                        </a:rPr>
                        <a:t>Points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Positiion</a:t>
                      </a:r>
                      <a:endParaRPr lang="en-US" sz="32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(1-10)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Eric Engelmann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7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64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 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79392" y="289224"/>
            <a:ext cx="145608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Tournament Scorecard</a:t>
            </a:r>
            <a:endParaRPr lang="en-US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834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20</Words>
  <Application>Microsoft Office PowerPoint</Application>
  <PresentationFormat>Custom</PresentationFormat>
  <Paragraphs>882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Engelmann</dc:creator>
  <cp:lastModifiedBy>Eric Engelmann</cp:lastModifiedBy>
  <cp:revision>8</cp:revision>
  <dcterms:created xsi:type="dcterms:W3CDTF">2017-08-12T19:49:44Z</dcterms:created>
  <dcterms:modified xsi:type="dcterms:W3CDTF">2017-08-12T21:44:47Z</dcterms:modified>
</cp:coreProperties>
</file>