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</p:sldIdLst>
  <p:sldSz cx="6858000" cy="9144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1C"/>
    <a:srgbClr val="FFFF9F"/>
    <a:srgbClr val="FFFF53"/>
    <a:srgbClr val="FFFFCC"/>
    <a:srgbClr val="FFFF99"/>
    <a:srgbClr val="2B67AF"/>
    <a:srgbClr val="265A9A"/>
    <a:srgbClr val="1F4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25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9435-C57B-4AA5-8CB0-D4446C6D9AC1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16EF-E72E-4CA2-B53F-1D810BFAD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8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89A59-6C26-47FC-B132-1A32BBA2A422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1D43-C4E7-479C-B029-3924A932B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8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96CD-071B-4A96-94A7-5AF77F0F9C6E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7128-FB1C-459F-926C-EE08F4BAF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8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4E1E-882E-404F-B1C7-597FDE8306FB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3D56-726D-4B35-A82E-E7C589EA6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6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64B4-EF9F-4332-8D21-BDEE0F898F83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6E70-CA80-4067-A28C-01B591B47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2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5D71-F949-48C2-AE98-F7E5F5FBF8CC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EEA4-A990-4A6B-96C2-F612B92B5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3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B1D5-40A1-430A-9C78-C9D5191418A5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2F19-BA47-4174-A2DC-6A70112F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5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FDD4-5031-4849-B772-B91E56B14E29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DB9B-5424-4D01-A83F-24CE5B85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CD7E-9101-4602-A83A-53808499AC6E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7B52-5049-479D-8ACE-F35BD9750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EBEE-C0A8-4CBF-8F6C-94BE8E2105E2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75E9-D16D-42F8-A98F-A29FBEEA0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78C4-1165-41B2-84FF-089E5EE2DE52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DF0A-2B36-49DE-9052-D439147DD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5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129CF0-31F7-4E1F-A419-12AA18514EC6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A0A30F-C54F-4ED6-9051-35CEBD016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595313" y="304800"/>
            <a:ext cx="2287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The local conventions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for Gamers in Maryland,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Virginia, DC and Beyond.</a:t>
            </a:r>
            <a:endParaRPr lang="en-US" altLang="en-US" sz="1600"/>
          </a:p>
        </p:txBody>
      </p: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304800" y="1143000"/>
            <a:ext cx="1865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emsps.com/cog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info@emsps.com</a:t>
            </a:r>
            <a:endParaRPr lang="en-US" alt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239713" y="1981200"/>
            <a:ext cx="6618287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Jun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20-25, 2026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Cruise Session, Baltimore to Bermuda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Oct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10-11, 2026 </a:t>
            </a:r>
            <a:r>
              <a:rPr lang="en-US" sz="1400" b="1" dirty="0"/>
              <a:t>Rockville Senior Center, </a:t>
            </a:r>
            <a:r>
              <a:rPr lang="fr-FR" sz="1400" b="1" dirty="0"/>
              <a:t>Rockville, 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Jan 16-17, 2027 </a:t>
            </a:r>
            <a:r>
              <a:rPr lang="en-US" sz="1400" b="1" dirty="0"/>
              <a:t>Rockville Senior Center, </a:t>
            </a:r>
            <a:r>
              <a:rPr lang="fr-FR" sz="1400" b="1" dirty="0"/>
              <a:t>Rockville, </a:t>
            </a:r>
            <a:r>
              <a:rPr lang="fr-FR" sz="1400" b="1" dirty="0"/>
              <a:t>MD</a:t>
            </a:r>
            <a:br>
              <a:rPr lang="fr-FR" sz="1400" b="1" dirty="0"/>
            </a:b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May 1-2,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2027 </a:t>
            </a:r>
            <a:r>
              <a:rPr lang="en-US" sz="1400" b="1" dirty="0"/>
              <a:t>Rockville Senior Center, </a:t>
            </a:r>
            <a:r>
              <a:rPr lang="fr-FR" sz="1400" b="1" dirty="0"/>
              <a:t>Rockville, MD</a:t>
            </a:r>
            <a:r>
              <a:rPr lang="fr-FR" sz="1400" b="1" dirty="0"/>
              <a:t/>
            </a:r>
            <a:br>
              <a:rPr lang="fr-FR" sz="1400" b="1" dirty="0"/>
            </a:br>
            <a:endParaRPr lang="fr-FR" sz="14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11125" r="48750" b="26471"/>
          <a:stretch>
            <a:fillRect/>
          </a:stretch>
        </p:blipFill>
        <p:spPr bwMode="auto">
          <a:xfrm>
            <a:off x="4565650" y="0"/>
            <a:ext cx="22923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/>
          <p:cNvPicPr>
            <a:picLocks noChangeAspect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t="27348" r="5312" b="17310"/>
          <a:stretch>
            <a:fillRect/>
          </a:stretch>
        </p:blipFill>
        <p:spPr bwMode="auto">
          <a:xfrm>
            <a:off x="381000" y="5051425"/>
            <a:ext cx="28956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6017" r="26900" b="27470"/>
          <a:stretch>
            <a:fillRect/>
          </a:stretch>
        </p:blipFill>
        <p:spPr bwMode="auto">
          <a:xfrm>
            <a:off x="4730750" y="6805613"/>
            <a:ext cx="19748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23"/>
          <p:cNvSpPr txBox="1">
            <a:spLocks noChangeArrowheads="1"/>
          </p:cNvSpPr>
          <p:nvPr/>
        </p:nvSpPr>
        <p:spPr bwMode="auto">
          <a:xfrm>
            <a:off x="96838" y="4564063"/>
            <a:ext cx="67611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57" name="TextBox 24"/>
          <p:cNvSpPr txBox="1">
            <a:spLocks noChangeArrowheads="1"/>
          </p:cNvSpPr>
          <p:nvPr/>
        </p:nvSpPr>
        <p:spPr bwMode="auto">
          <a:xfrm>
            <a:off x="0" y="4560888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Win tourney prizes           Sell your games           Play to Win</a:t>
            </a:r>
          </a:p>
        </p:txBody>
      </p:sp>
      <p:sp>
        <p:nvSpPr>
          <p:cNvPr id="2058" name="TextBox 25"/>
          <p:cNvSpPr txBox="1">
            <a:spLocks noChangeArrowheads="1"/>
          </p:cNvSpPr>
          <p:nvPr/>
        </p:nvSpPr>
        <p:spPr bwMode="auto">
          <a:xfrm>
            <a:off x="0" y="6281738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     Special events                        Social Games</a:t>
            </a:r>
          </a:p>
        </p:txBody>
      </p:sp>
      <p:sp>
        <p:nvSpPr>
          <p:cNvPr id="2059" name="TextBox 26"/>
          <p:cNvSpPr txBox="1">
            <a:spLocks noChangeArrowheads="1"/>
          </p:cNvSpPr>
          <p:nvPr/>
        </p:nvSpPr>
        <p:spPr bwMode="auto">
          <a:xfrm>
            <a:off x="0" y="8050213"/>
            <a:ext cx="6858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Hot game library    Play Test with Designers           D&amp;D, RPG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                                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		       And so </a:t>
            </a:r>
            <a:r>
              <a:rPr lang="en-US" altLang="en-US" sz="1800" b="1" i="1">
                <a:latin typeface="Arial" panose="020B0604020202020204" pitchFamily="34" charset="0"/>
              </a:rPr>
              <a:t>MUCH </a:t>
            </a:r>
            <a:r>
              <a:rPr lang="en-US" altLang="en-US" sz="1800">
                <a:latin typeface="Arial" panose="020B0604020202020204" pitchFamily="34" charset="0"/>
              </a:rPr>
              <a:t>more!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FREE</a:t>
            </a:r>
            <a:r>
              <a:rPr lang="en-US" altLang="en-US" sz="1800">
                <a:latin typeface="Arial" panose="020B0604020202020204" pitchFamily="34" charset="0"/>
              </a:rPr>
              <a:t> parking!</a:t>
            </a:r>
          </a:p>
        </p:txBody>
      </p:sp>
      <p:pic>
        <p:nvPicPr>
          <p:cNvPr id="2060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14478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481" r="8888" b="5556"/>
          <a:stretch>
            <a:fillRect/>
          </a:stretch>
        </p:blipFill>
        <p:spPr bwMode="auto">
          <a:xfrm>
            <a:off x="177800" y="6805613"/>
            <a:ext cx="15748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23735" r="-2" b="19260"/>
          <a:stretch>
            <a:fillRect/>
          </a:stretch>
        </p:blipFill>
        <p:spPr bwMode="auto">
          <a:xfrm>
            <a:off x="1962150" y="6805613"/>
            <a:ext cx="2609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t="5202"/>
          <a:stretch>
            <a:fillRect/>
          </a:stretch>
        </p:blipFill>
        <p:spPr bwMode="auto">
          <a:xfrm>
            <a:off x="4954588" y="3429000"/>
            <a:ext cx="1319212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9" descr="https://i.imgur.com/R4VEv68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3"/>
          <a:stretch>
            <a:fillRect/>
          </a:stretch>
        </p:blipFill>
        <p:spPr bwMode="auto">
          <a:xfrm>
            <a:off x="2268538" y="3429000"/>
            <a:ext cx="237966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06975"/>
            <a:ext cx="25908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11125" r="48750" b="26471"/>
          <a:stretch>
            <a:fillRect/>
          </a:stretch>
        </p:blipFill>
        <p:spPr bwMode="auto">
          <a:xfrm>
            <a:off x="76200" y="25400"/>
            <a:ext cx="16764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36763" y="174625"/>
            <a:ext cx="4678362" cy="1692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Board Game Cruise!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dirty="0"/>
              <a:t>Baltimore to Bermuda, June 20-25, 2026</a:t>
            </a:r>
          </a:p>
          <a:p>
            <a:pPr>
              <a:defRPr/>
            </a:pPr>
            <a:r>
              <a:rPr lang="en-US" altLang="en-US" dirty="0"/>
              <a:t>Details on </a:t>
            </a:r>
            <a:r>
              <a:rPr lang="en-US" altLang="en-US" b="1" dirty="0" smtClean="0">
                <a:solidFill>
                  <a:srgbClr val="FF0000"/>
                </a:solidFill>
              </a:rPr>
              <a:t>emsps.com/cog/cruise</a:t>
            </a:r>
            <a:endParaRPr lang="en-US" altLang="en-US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3" r="1109" b="13969"/>
          <a:stretch>
            <a:fillRect/>
          </a:stretch>
        </p:blipFill>
        <p:spPr bwMode="auto">
          <a:xfrm>
            <a:off x="3454400" y="3810000"/>
            <a:ext cx="3403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3810000"/>
            <a:ext cx="3454400" cy="2032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Just park your car and walk onto the ship. Your dream vacation starts immediately! A conference room is reserved for our group.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354388" y="5805488"/>
            <a:ext cx="3503612" cy="18161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Everything cruises offer, plus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board gaming!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079" name="Picture 4" descr="Warwick Long Bay, Bermuda (Photo: orangecrush/Shutterstock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" r="-1488"/>
          <a:stretch>
            <a:fillRect/>
          </a:stretch>
        </p:blipFill>
        <p:spPr bwMode="auto">
          <a:xfrm>
            <a:off x="-25400" y="5791200"/>
            <a:ext cx="34290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365750"/>
            <a:ext cx="6858000" cy="42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Baltimore-Bermuda-Baltimore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2700" y="7256463"/>
            <a:ext cx="6832600" cy="42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WhitneyZimdahl@gmail.com</a:t>
            </a:r>
          </a:p>
        </p:txBody>
      </p:sp>
      <p:pic>
        <p:nvPicPr>
          <p:cNvPr id="308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b="16776"/>
          <a:stretch>
            <a:fillRect/>
          </a:stretch>
        </p:blipFill>
        <p:spPr bwMode="auto">
          <a:xfrm>
            <a:off x="3917950" y="7708900"/>
            <a:ext cx="29400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7715250"/>
            <a:ext cx="3917950" cy="147796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We are group #2391037 with a rate of $637 per person plus fees for an interior state room. Fully refundable deposit before 3/22/26.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Or, book any room you please!</a:t>
            </a:r>
            <a:endParaRPr lang="en-US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084" name="TextBox 53"/>
          <p:cNvSpPr txBox="1">
            <a:spLocks noChangeArrowheads="1"/>
          </p:cNvSpPr>
          <p:nvPr/>
        </p:nvSpPr>
        <p:spPr bwMode="auto">
          <a:xfrm>
            <a:off x="-292100" y="3068638"/>
            <a:ext cx="345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Royal Caribbean’s</a:t>
            </a:r>
            <a:b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Grandeur of the Seas</a:t>
            </a:r>
          </a:p>
        </p:txBody>
      </p:sp>
      <p:pic>
        <p:nvPicPr>
          <p:cNvPr id="3085" name="Picture 15" descr="Vision of the Seas - Night Departure | Night departure from … | Flick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3" b="39542"/>
          <a:stretch>
            <a:fillRect/>
          </a:stretch>
        </p:blipFill>
        <p:spPr bwMode="auto">
          <a:xfrm>
            <a:off x="-9525" y="1600200"/>
            <a:ext cx="688498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Box 1"/>
          <p:cNvSpPr txBox="1">
            <a:spLocks noChangeArrowheads="1"/>
          </p:cNvSpPr>
          <p:nvPr/>
        </p:nvSpPr>
        <p:spPr bwMode="auto">
          <a:xfrm>
            <a:off x="3175" y="1676400"/>
            <a:ext cx="3578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Royal Carribean’s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Vision of the Seas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3719</TotalTime>
  <Words>152</Words>
  <Application>Microsoft Office PowerPoint</Application>
  <PresentationFormat>On-screen Show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Arial Black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Eric Engelmann</cp:lastModifiedBy>
  <cp:revision>154</cp:revision>
  <cp:lastPrinted>2026-01-12T18:17:20Z</cp:lastPrinted>
  <dcterms:created xsi:type="dcterms:W3CDTF">2012-07-22T23:49:10Z</dcterms:created>
  <dcterms:modified xsi:type="dcterms:W3CDTF">2026-05-15T20:18:06Z</dcterms:modified>
</cp:coreProperties>
</file>