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Lst>
  <p:sldSz cx="7315200" cy="96012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9" d="100"/>
          <a:sy n="79" d="100"/>
        </p:scale>
        <p:origin x="295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8640" y="1571308"/>
            <a:ext cx="6217920" cy="3342640"/>
          </a:xfrm>
        </p:spPr>
        <p:txBody>
          <a:bodyPr anchor="b"/>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914400" y="5042853"/>
            <a:ext cx="5486400" cy="2318067"/>
          </a:xfrm>
        </p:spPr>
        <p:txBody>
          <a:bodyPr/>
          <a:lstStyle>
            <a:lvl1pPr marL="0" indent="0" algn="ctr">
              <a:buNone/>
              <a:defRPr sz="1920"/>
            </a:lvl1pPr>
            <a:lvl2pPr marL="365760" indent="0" algn="ctr">
              <a:buNone/>
              <a:defRPr sz="1600"/>
            </a:lvl2pPr>
            <a:lvl3pPr marL="731520" indent="0" algn="ctr">
              <a:buNone/>
              <a:defRPr sz="1440"/>
            </a:lvl3pPr>
            <a:lvl4pPr marL="1097280" indent="0" algn="ctr">
              <a:buNone/>
              <a:defRPr sz="1280"/>
            </a:lvl4pPr>
            <a:lvl5pPr marL="1463040" indent="0" algn="ctr">
              <a:buNone/>
              <a:defRPr sz="1280"/>
            </a:lvl5pPr>
            <a:lvl6pPr marL="1828800" indent="0" algn="ctr">
              <a:buNone/>
              <a:defRPr sz="1280"/>
            </a:lvl6pPr>
            <a:lvl7pPr marL="2194560" indent="0" algn="ctr">
              <a:buNone/>
              <a:defRPr sz="1280"/>
            </a:lvl7pPr>
            <a:lvl8pPr marL="2560320" indent="0" algn="ctr">
              <a:buNone/>
              <a:defRPr sz="1280"/>
            </a:lvl8pPr>
            <a:lvl9pPr marL="2926080" indent="0" algn="ctr">
              <a:buNone/>
              <a:defRPr sz="128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9BF715C-B7A9-4034-8B16-8A2A525DA6CF}" type="datetimeFigureOut">
              <a:rPr lang="en-US" smtClean="0"/>
              <a:t>6/23/2020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E8CBCF-3CB3-4DF0-A9D3-431F5B6B3C93}" type="slidenum">
              <a:rPr lang="en-US" smtClean="0"/>
              <a:t>‹#›</a:t>
            </a:fld>
            <a:endParaRPr lang="en-US"/>
          </a:p>
        </p:txBody>
      </p:sp>
    </p:spTree>
    <p:extLst>
      <p:ext uri="{BB962C8B-B14F-4D97-AF65-F5344CB8AC3E}">
        <p14:creationId xmlns:p14="http://schemas.microsoft.com/office/powerpoint/2010/main" val="24460596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BF715C-B7A9-4034-8B16-8A2A525DA6CF}" type="datetimeFigureOut">
              <a:rPr lang="en-US" smtClean="0"/>
              <a:t>6/23/2020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E8CBCF-3CB3-4DF0-A9D3-431F5B6B3C93}" type="slidenum">
              <a:rPr lang="en-US" smtClean="0"/>
              <a:t>‹#›</a:t>
            </a:fld>
            <a:endParaRPr lang="en-US"/>
          </a:p>
        </p:txBody>
      </p:sp>
    </p:spTree>
    <p:extLst>
      <p:ext uri="{BB962C8B-B14F-4D97-AF65-F5344CB8AC3E}">
        <p14:creationId xmlns:p14="http://schemas.microsoft.com/office/powerpoint/2010/main" val="37723815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234940" y="511175"/>
            <a:ext cx="1577340" cy="81365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02920" y="511175"/>
            <a:ext cx="4640580" cy="813657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BF715C-B7A9-4034-8B16-8A2A525DA6CF}" type="datetimeFigureOut">
              <a:rPr lang="en-US" smtClean="0"/>
              <a:t>6/23/2020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E8CBCF-3CB3-4DF0-A9D3-431F5B6B3C93}" type="slidenum">
              <a:rPr lang="en-US" smtClean="0"/>
              <a:t>‹#›</a:t>
            </a:fld>
            <a:endParaRPr lang="en-US"/>
          </a:p>
        </p:txBody>
      </p:sp>
    </p:spTree>
    <p:extLst>
      <p:ext uri="{BB962C8B-B14F-4D97-AF65-F5344CB8AC3E}">
        <p14:creationId xmlns:p14="http://schemas.microsoft.com/office/powerpoint/2010/main" val="6215253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BF715C-B7A9-4034-8B16-8A2A525DA6CF}" type="datetimeFigureOut">
              <a:rPr lang="en-US" smtClean="0"/>
              <a:t>6/23/2020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E8CBCF-3CB3-4DF0-A9D3-431F5B6B3C93}" type="slidenum">
              <a:rPr lang="en-US" smtClean="0"/>
              <a:t>‹#›</a:t>
            </a:fld>
            <a:endParaRPr lang="en-US"/>
          </a:p>
        </p:txBody>
      </p:sp>
    </p:spTree>
    <p:extLst>
      <p:ext uri="{BB962C8B-B14F-4D97-AF65-F5344CB8AC3E}">
        <p14:creationId xmlns:p14="http://schemas.microsoft.com/office/powerpoint/2010/main" val="40648939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99110" y="2393635"/>
            <a:ext cx="6309360" cy="3993832"/>
          </a:xfrm>
        </p:spPr>
        <p:txBody>
          <a:bodyPr anchor="b"/>
          <a:lstStyle>
            <a:lvl1pPr>
              <a:defRPr sz="4800"/>
            </a:lvl1pPr>
          </a:lstStyle>
          <a:p>
            <a:r>
              <a:rPr lang="en-US" smtClean="0"/>
              <a:t>Click to edit Master title style</a:t>
            </a:r>
            <a:endParaRPr lang="en-US" dirty="0"/>
          </a:p>
        </p:txBody>
      </p:sp>
      <p:sp>
        <p:nvSpPr>
          <p:cNvPr id="3" name="Text Placeholder 2"/>
          <p:cNvSpPr>
            <a:spLocks noGrp="1"/>
          </p:cNvSpPr>
          <p:nvPr>
            <p:ph type="body" idx="1"/>
          </p:nvPr>
        </p:nvSpPr>
        <p:spPr>
          <a:xfrm>
            <a:off x="499110" y="6425250"/>
            <a:ext cx="6309360" cy="2100262"/>
          </a:xfrm>
        </p:spPr>
        <p:txBody>
          <a:bodyPr/>
          <a:lstStyle>
            <a:lvl1pPr marL="0" indent="0">
              <a:buNone/>
              <a:defRPr sz="1920">
                <a:solidFill>
                  <a:schemeClr val="tx1"/>
                </a:solidFill>
              </a:defRPr>
            </a:lvl1pPr>
            <a:lvl2pPr marL="365760" indent="0">
              <a:buNone/>
              <a:defRPr sz="1600">
                <a:solidFill>
                  <a:schemeClr val="tx1">
                    <a:tint val="75000"/>
                  </a:schemeClr>
                </a:solidFill>
              </a:defRPr>
            </a:lvl2pPr>
            <a:lvl3pPr marL="731520" indent="0">
              <a:buNone/>
              <a:defRPr sz="1440">
                <a:solidFill>
                  <a:schemeClr val="tx1">
                    <a:tint val="75000"/>
                  </a:schemeClr>
                </a:solidFill>
              </a:defRPr>
            </a:lvl3pPr>
            <a:lvl4pPr marL="1097280" indent="0">
              <a:buNone/>
              <a:defRPr sz="1280">
                <a:solidFill>
                  <a:schemeClr val="tx1">
                    <a:tint val="75000"/>
                  </a:schemeClr>
                </a:solidFill>
              </a:defRPr>
            </a:lvl4pPr>
            <a:lvl5pPr marL="1463040" indent="0">
              <a:buNone/>
              <a:defRPr sz="1280">
                <a:solidFill>
                  <a:schemeClr val="tx1">
                    <a:tint val="75000"/>
                  </a:schemeClr>
                </a:solidFill>
              </a:defRPr>
            </a:lvl5pPr>
            <a:lvl6pPr marL="1828800" indent="0">
              <a:buNone/>
              <a:defRPr sz="1280">
                <a:solidFill>
                  <a:schemeClr val="tx1">
                    <a:tint val="75000"/>
                  </a:schemeClr>
                </a:solidFill>
              </a:defRPr>
            </a:lvl6pPr>
            <a:lvl7pPr marL="2194560" indent="0">
              <a:buNone/>
              <a:defRPr sz="1280">
                <a:solidFill>
                  <a:schemeClr val="tx1">
                    <a:tint val="75000"/>
                  </a:schemeClr>
                </a:solidFill>
              </a:defRPr>
            </a:lvl7pPr>
            <a:lvl8pPr marL="2560320" indent="0">
              <a:buNone/>
              <a:defRPr sz="1280">
                <a:solidFill>
                  <a:schemeClr val="tx1">
                    <a:tint val="75000"/>
                  </a:schemeClr>
                </a:solidFill>
              </a:defRPr>
            </a:lvl8pPr>
            <a:lvl9pPr marL="2926080" indent="0">
              <a:buNone/>
              <a:defRPr sz="128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BF715C-B7A9-4034-8B16-8A2A525DA6CF}" type="datetimeFigureOut">
              <a:rPr lang="en-US" smtClean="0"/>
              <a:t>6/23/2020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E8CBCF-3CB3-4DF0-A9D3-431F5B6B3C93}" type="slidenum">
              <a:rPr lang="en-US" smtClean="0"/>
              <a:t>‹#›</a:t>
            </a:fld>
            <a:endParaRPr lang="en-US"/>
          </a:p>
        </p:txBody>
      </p:sp>
    </p:spTree>
    <p:extLst>
      <p:ext uri="{BB962C8B-B14F-4D97-AF65-F5344CB8AC3E}">
        <p14:creationId xmlns:p14="http://schemas.microsoft.com/office/powerpoint/2010/main" val="4349197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02920" y="2555875"/>
            <a:ext cx="3108960" cy="60918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703320" y="2555875"/>
            <a:ext cx="3108960" cy="60918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9BF715C-B7A9-4034-8B16-8A2A525DA6CF}" type="datetimeFigureOut">
              <a:rPr lang="en-US" smtClean="0"/>
              <a:t>6/23/2020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E8CBCF-3CB3-4DF0-A9D3-431F5B6B3C93}" type="slidenum">
              <a:rPr lang="en-US" smtClean="0"/>
              <a:t>‹#›</a:t>
            </a:fld>
            <a:endParaRPr lang="en-US"/>
          </a:p>
        </p:txBody>
      </p:sp>
    </p:spTree>
    <p:extLst>
      <p:ext uri="{BB962C8B-B14F-4D97-AF65-F5344CB8AC3E}">
        <p14:creationId xmlns:p14="http://schemas.microsoft.com/office/powerpoint/2010/main" val="32945224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3873" y="511177"/>
            <a:ext cx="6309360" cy="1855788"/>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503874" y="2353628"/>
            <a:ext cx="3094672" cy="1153477"/>
          </a:xfrm>
        </p:spPr>
        <p:txBody>
          <a:bodyPr anchor="b"/>
          <a:lstStyle>
            <a:lvl1pPr marL="0" indent="0">
              <a:buNone/>
              <a:defRPr sz="1920" b="1"/>
            </a:lvl1pPr>
            <a:lvl2pPr marL="365760" indent="0">
              <a:buNone/>
              <a:defRPr sz="1600" b="1"/>
            </a:lvl2pPr>
            <a:lvl3pPr marL="731520" indent="0">
              <a:buNone/>
              <a:defRPr sz="1440" b="1"/>
            </a:lvl3pPr>
            <a:lvl4pPr marL="1097280" indent="0">
              <a:buNone/>
              <a:defRPr sz="1280" b="1"/>
            </a:lvl4pPr>
            <a:lvl5pPr marL="1463040" indent="0">
              <a:buNone/>
              <a:defRPr sz="1280" b="1"/>
            </a:lvl5pPr>
            <a:lvl6pPr marL="1828800" indent="0">
              <a:buNone/>
              <a:defRPr sz="1280" b="1"/>
            </a:lvl6pPr>
            <a:lvl7pPr marL="2194560" indent="0">
              <a:buNone/>
              <a:defRPr sz="1280" b="1"/>
            </a:lvl7pPr>
            <a:lvl8pPr marL="2560320" indent="0">
              <a:buNone/>
              <a:defRPr sz="1280" b="1"/>
            </a:lvl8pPr>
            <a:lvl9pPr marL="2926080" indent="0">
              <a:buNone/>
              <a:defRPr sz="1280" b="1"/>
            </a:lvl9pPr>
          </a:lstStyle>
          <a:p>
            <a:pPr lvl="0"/>
            <a:r>
              <a:rPr lang="en-US" smtClean="0"/>
              <a:t>Click to edit Master text styles</a:t>
            </a:r>
          </a:p>
        </p:txBody>
      </p:sp>
      <p:sp>
        <p:nvSpPr>
          <p:cNvPr id="4" name="Content Placeholder 3"/>
          <p:cNvSpPr>
            <a:spLocks noGrp="1"/>
          </p:cNvSpPr>
          <p:nvPr>
            <p:ph sz="half" idx="2"/>
          </p:nvPr>
        </p:nvSpPr>
        <p:spPr>
          <a:xfrm>
            <a:off x="503874" y="3507105"/>
            <a:ext cx="3094672" cy="51584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703320" y="2353628"/>
            <a:ext cx="3109913" cy="1153477"/>
          </a:xfrm>
        </p:spPr>
        <p:txBody>
          <a:bodyPr anchor="b"/>
          <a:lstStyle>
            <a:lvl1pPr marL="0" indent="0">
              <a:buNone/>
              <a:defRPr sz="1920" b="1"/>
            </a:lvl1pPr>
            <a:lvl2pPr marL="365760" indent="0">
              <a:buNone/>
              <a:defRPr sz="1600" b="1"/>
            </a:lvl2pPr>
            <a:lvl3pPr marL="731520" indent="0">
              <a:buNone/>
              <a:defRPr sz="1440" b="1"/>
            </a:lvl3pPr>
            <a:lvl4pPr marL="1097280" indent="0">
              <a:buNone/>
              <a:defRPr sz="1280" b="1"/>
            </a:lvl4pPr>
            <a:lvl5pPr marL="1463040" indent="0">
              <a:buNone/>
              <a:defRPr sz="1280" b="1"/>
            </a:lvl5pPr>
            <a:lvl6pPr marL="1828800" indent="0">
              <a:buNone/>
              <a:defRPr sz="1280" b="1"/>
            </a:lvl6pPr>
            <a:lvl7pPr marL="2194560" indent="0">
              <a:buNone/>
              <a:defRPr sz="1280" b="1"/>
            </a:lvl7pPr>
            <a:lvl8pPr marL="2560320" indent="0">
              <a:buNone/>
              <a:defRPr sz="1280" b="1"/>
            </a:lvl8pPr>
            <a:lvl9pPr marL="2926080" indent="0">
              <a:buNone/>
              <a:defRPr sz="1280" b="1"/>
            </a:lvl9pPr>
          </a:lstStyle>
          <a:p>
            <a:pPr lvl="0"/>
            <a:r>
              <a:rPr lang="en-US" smtClean="0"/>
              <a:t>Click to edit Master text styles</a:t>
            </a:r>
          </a:p>
        </p:txBody>
      </p:sp>
      <p:sp>
        <p:nvSpPr>
          <p:cNvPr id="6" name="Content Placeholder 5"/>
          <p:cNvSpPr>
            <a:spLocks noGrp="1"/>
          </p:cNvSpPr>
          <p:nvPr>
            <p:ph sz="quarter" idx="4"/>
          </p:nvPr>
        </p:nvSpPr>
        <p:spPr>
          <a:xfrm>
            <a:off x="3703320" y="3507105"/>
            <a:ext cx="3109913" cy="51584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9BF715C-B7A9-4034-8B16-8A2A525DA6CF}" type="datetimeFigureOut">
              <a:rPr lang="en-US" smtClean="0"/>
              <a:t>6/23/2020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E8CBCF-3CB3-4DF0-A9D3-431F5B6B3C93}" type="slidenum">
              <a:rPr lang="en-US" smtClean="0"/>
              <a:t>‹#›</a:t>
            </a:fld>
            <a:endParaRPr lang="en-US"/>
          </a:p>
        </p:txBody>
      </p:sp>
    </p:spTree>
    <p:extLst>
      <p:ext uri="{BB962C8B-B14F-4D97-AF65-F5344CB8AC3E}">
        <p14:creationId xmlns:p14="http://schemas.microsoft.com/office/powerpoint/2010/main" val="6539688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9BF715C-B7A9-4034-8B16-8A2A525DA6CF}" type="datetimeFigureOut">
              <a:rPr lang="en-US" smtClean="0"/>
              <a:t>6/23/2020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E8CBCF-3CB3-4DF0-A9D3-431F5B6B3C93}" type="slidenum">
              <a:rPr lang="en-US" smtClean="0"/>
              <a:t>‹#›</a:t>
            </a:fld>
            <a:endParaRPr lang="en-US"/>
          </a:p>
        </p:txBody>
      </p:sp>
    </p:spTree>
    <p:extLst>
      <p:ext uri="{BB962C8B-B14F-4D97-AF65-F5344CB8AC3E}">
        <p14:creationId xmlns:p14="http://schemas.microsoft.com/office/powerpoint/2010/main" val="37919686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BF715C-B7A9-4034-8B16-8A2A525DA6CF}" type="datetimeFigureOut">
              <a:rPr lang="en-US" smtClean="0"/>
              <a:t>6/23/2020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E8CBCF-3CB3-4DF0-A9D3-431F5B6B3C93}" type="slidenum">
              <a:rPr lang="en-US" smtClean="0"/>
              <a:t>‹#›</a:t>
            </a:fld>
            <a:endParaRPr lang="en-US"/>
          </a:p>
        </p:txBody>
      </p:sp>
    </p:spTree>
    <p:extLst>
      <p:ext uri="{BB962C8B-B14F-4D97-AF65-F5344CB8AC3E}">
        <p14:creationId xmlns:p14="http://schemas.microsoft.com/office/powerpoint/2010/main" val="1035270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873" y="640080"/>
            <a:ext cx="2359342" cy="2240280"/>
          </a:xfrm>
        </p:spPr>
        <p:txBody>
          <a:bodyPr anchor="b"/>
          <a:lstStyle>
            <a:lvl1pPr>
              <a:defRPr sz="2560"/>
            </a:lvl1pPr>
          </a:lstStyle>
          <a:p>
            <a:r>
              <a:rPr lang="en-US" smtClean="0"/>
              <a:t>Click to edit Master title style</a:t>
            </a:r>
            <a:endParaRPr lang="en-US" dirty="0"/>
          </a:p>
        </p:txBody>
      </p:sp>
      <p:sp>
        <p:nvSpPr>
          <p:cNvPr id="3" name="Content Placeholder 2"/>
          <p:cNvSpPr>
            <a:spLocks noGrp="1"/>
          </p:cNvSpPr>
          <p:nvPr>
            <p:ph idx="1"/>
          </p:nvPr>
        </p:nvSpPr>
        <p:spPr>
          <a:xfrm>
            <a:off x="3109913" y="1382397"/>
            <a:ext cx="3703320" cy="6823075"/>
          </a:xfrm>
        </p:spPr>
        <p:txBody>
          <a:bodyPr/>
          <a:lstStyle>
            <a:lvl1pPr>
              <a:defRPr sz="2560"/>
            </a:lvl1pPr>
            <a:lvl2pPr>
              <a:defRPr sz="2240"/>
            </a:lvl2pPr>
            <a:lvl3pPr>
              <a:defRPr sz="192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873" y="2880360"/>
            <a:ext cx="2359342" cy="5336223"/>
          </a:xfrm>
        </p:spPr>
        <p:txBody>
          <a:bodyPr/>
          <a:lstStyle>
            <a:lvl1pPr marL="0" indent="0">
              <a:buNone/>
              <a:defRPr sz="1280"/>
            </a:lvl1pPr>
            <a:lvl2pPr marL="365760" indent="0">
              <a:buNone/>
              <a:defRPr sz="1120"/>
            </a:lvl2pPr>
            <a:lvl3pPr marL="731520" indent="0">
              <a:buNone/>
              <a:defRPr sz="960"/>
            </a:lvl3pPr>
            <a:lvl4pPr marL="1097280" indent="0">
              <a:buNone/>
              <a:defRPr sz="800"/>
            </a:lvl4pPr>
            <a:lvl5pPr marL="1463040" indent="0">
              <a:buNone/>
              <a:defRPr sz="800"/>
            </a:lvl5pPr>
            <a:lvl6pPr marL="1828800" indent="0">
              <a:buNone/>
              <a:defRPr sz="800"/>
            </a:lvl6pPr>
            <a:lvl7pPr marL="2194560" indent="0">
              <a:buNone/>
              <a:defRPr sz="800"/>
            </a:lvl7pPr>
            <a:lvl8pPr marL="2560320" indent="0">
              <a:buNone/>
              <a:defRPr sz="800"/>
            </a:lvl8pPr>
            <a:lvl9pPr marL="2926080" indent="0">
              <a:buNone/>
              <a:defRPr sz="8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BF715C-B7A9-4034-8B16-8A2A525DA6CF}" type="datetimeFigureOut">
              <a:rPr lang="en-US" smtClean="0"/>
              <a:t>6/23/2020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E8CBCF-3CB3-4DF0-A9D3-431F5B6B3C93}" type="slidenum">
              <a:rPr lang="en-US" smtClean="0"/>
              <a:t>‹#›</a:t>
            </a:fld>
            <a:endParaRPr lang="en-US"/>
          </a:p>
        </p:txBody>
      </p:sp>
    </p:spTree>
    <p:extLst>
      <p:ext uri="{BB962C8B-B14F-4D97-AF65-F5344CB8AC3E}">
        <p14:creationId xmlns:p14="http://schemas.microsoft.com/office/powerpoint/2010/main" val="2831491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873" y="640080"/>
            <a:ext cx="2359342" cy="2240280"/>
          </a:xfrm>
        </p:spPr>
        <p:txBody>
          <a:bodyPr anchor="b"/>
          <a:lstStyle>
            <a:lvl1pPr>
              <a:defRPr sz="256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109913" y="1382397"/>
            <a:ext cx="3703320" cy="6823075"/>
          </a:xfrm>
        </p:spPr>
        <p:txBody>
          <a:bodyPr anchor="t"/>
          <a:lstStyle>
            <a:lvl1pPr marL="0" indent="0">
              <a:buNone/>
              <a:defRPr sz="2560"/>
            </a:lvl1pPr>
            <a:lvl2pPr marL="365760" indent="0">
              <a:buNone/>
              <a:defRPr sz="2240"/>
            </a:lvl2pPr>
            <a:lvl3pPr marL="731520" indent="0">
              <a:buNone/>
              <a:defRPr sz="1920"/>
            </a:lvl3pPr>
            <a:lvl4pPr marL="1097280" indent="0">
              <a:buNone/>
              <a:defRPr sz="1600"/>
            </a:lvl4pPr>
            <a:lvl5pPr marL="1463040" indent="0">
              <a:buNone/>
              <a:defRPr sz="1600"/>
            </a:lvl5pPr>
            <a:lvl6pPr marL="1828800" indent="0">
              <a:buNone/>
              <a:defRPr sz="1600"/>
            </a:lvl6pPr>
            <a:lvl7pPr marL="2194560" indent="0">
              <a:buNone/>
              <a:defRPr sz="1600"/>
            </a:lvl7pPr>
            <a:lvl8pPr marL="2560320" indent="0">
              <a:buNone/>
              <a:defRPr sz="1600"/>
            </a:lvl8pPr>
            <a:lvl9pPr marL="292608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03873" y="2880360"/>
            <a:ext cx="2359342" cy="5336223"/>
          </a:xfrm>
        </p:spPr>
        <p:txBody>
          <a:bodyPr/>
          <a:lstStyle>
            <a:lvl1pPr marL="0" indent="0">
              <a:buNone/>
              <a:defRPr sz="1280"/>
            </a:lvl1pPr>
            <a:lvl2pPr marL="365760" indent="0">
              <a:buNone/>
              <a:defRPr sz="1120"/>
            </a:lvl2pPr>
            <a:lvl3pPr marL="731520" indent="0">
              <a:buNone/>
              <a:defRPr sz="960"/>
            </a:lvl3pPr>
            <a:lvl4pPr marL="1097280" indent="0">
              <a:buNone/>
              <a:defRPr sz="800"/>
            </a:lvl4pPr>
            <a:lvl5pPr marL="1463040" indent="0">
              <a:buNone/>
              <a:defRPr sz="800"/>
            </a:lvl5pPr>
            <a:lvl6pPr marL="1828800" indent="0">
              <a:buNone/>
              <a:defRPr sz="800"/>
            </a:lvl6pPr>
            <a:lvl7pPr marL="2194560" indent="0">
              <a:buNone/>
              <a:defRPr sz="800"/>
            </a:lvl7pPr>
            <a:lvl8pPr marL="2560320" indent="0">
              <a:buNone/>
              <a:defRPr sz="800"/>
            </a:lvl8pPr>
            <a:lvl9pPr marL="2926080" indent="0">
              <a:buNone/>
              <a:defRPr sz="8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BF715C-B7A9-4034-8B16-8A2A525DA6CF}" type="datetimeFigureOut">
              <a:rPr lang="en-US" smtClean="0"/>
              <a:t>6/23/2020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E8CBCF-3CB3-4DF0-A9D3-431F5B6B3C93}" type="slidenum">
              <a:rPr lang="en-US" smtClean="0"/>
              <a:t>‹#›</a:t>
            </a:fld>
            <a:endParaRPr lang="en-US"/>
          </a:p>
        </p:txBody>
      </p:sp>
    </p:spTree>
    <p:extLst>
      <p:ext uri="{BB962C8B-B14F-4D97-AF65-F5344CB8AC3E}">
        <p14:creationId xmlns:p14="http://schemas.microsoft.com/office/powerpoint/2010/main" val="1576276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2920" y="511177"/>
            <a:ext cx="6309360" cy="185578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02920" y="2555875"/>
            <a:ext cx="6309360" cy="60918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02920" y="8898892"/>
            <a:ext cx="1645920" cy="511175"/>
          </a:xfrm>
          <a:prstGeom prst="rect">
            <a:avLst/>
          </a:prstGeom>
        </p:spPr>
        <p:txBody>
          <a:bodyPr vert="horz" lIns="91440" tIns="45720" rIns="91440" bIns="45720" rtlCol="0" anchor="ctr"/>
          <a:lstStyle>
            <a:lvl1pPr algn="l">
              <a:defRPr sz="960">
                <a:solidFill>
                  <a:schemeClr val="tx1">
                    <a:tint val="75000"/>
                  </a:schemeClr>
                </a:solidFill>
              </a:defRPr>
            </a:lvl1pPr>
          </a:lstStyle>
          <a:p>
            <a:fld id="{99BF715C-B7A9-4034-8B16-8A2A525DA6CF}" type="datetimeFigureOut">
              <a:rPr lang="en-US" smtClean="0"/>
              <a:t>6/23/2020</a:t>
            </a:fld>
            <a:endParaRPr lang="en-US"/>
          </a:p>
        </p:txBody>
      </p:sp>
      <p:sp>
        <p:nvSpPr>
          <p:cNvPr id="5" name="Footer Placeholder 4"/>
          <p:cNvSpPr>
            <a:spLocks noGrp="1"/>
          </p:cNvSpPr>
          <p:nvPr>
            <p:ph type="ftr" sz="quarter" idx="3"/>
          </p:nvPr>
        </p:nvSpPr>
        <p:spPr>
          <a:xfrm>
            <a:off x="2423160" y="8898892"/>
            <a:ext cx="2468880" cy="511175"/>
          </a:xfrm>
          <a:prstGeom prst="rect">
            <a:avLst/>
          </a:prstGeom>
        </p:spPr>
        <p:txBody>
          <a:bodyPr vert="horz" lIns="91440" tIns="45720" rIns="91440" bIns="45720" rtlCol="0" anchor="ctr"/>
          <a:lstStyle>
            <a:lvl1pPr algn="ctr">
              <a:defRPr sz="9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166360" y="8898892"/>
            <a:ext cx="1645920" cy="511175"/>
          </a:xfrm>
          <a:prstGeom prst="rect">
            <a:avLst/>
          </a:prstGeom>
        </p:spPr>
        <p:txBody>
          <a:bodyPr vert="horz" lIns="91440" tIns="45720" rIns="91440" bIns="45720" rtlCol="0" anchor="ctr"/>
          <a:lstStyle>
            <a:lvl1pPr algn="r">
              <a:defRPr sz="960">
                <a:solidFill>
                  <a:schemeClr val="tx1">
                    <a:tint val="75000"/>
                  </a:schemeClr>
                </a:solidFill>
              </a:defRPr>
            </a:lvl1pPr>
          </a:lstStyle>
          <a:p>
            <a:fld id="{8BE8CBCF-3CB3-4DF0-A9D3-431F5B6B3C93}" type="slidenum">
              <a:rPr lang="en-US" smtClean="0"/>
              <a:t>‹#›</a:t>
            </a:fld>
            <a:endParaRPr lang="en-US"/>
          </a:p>
        </p:txBody>
      </p:sp>
    </p:spTree>
    <p:extLst>
      <p:ext uri="{BB962C8B-B14F-4D97-AF65-F5344CB8AC3E}">
        <p14:creationId xmlns:p14="http://schemas.microsoft.com/office/powerpoint/2010/main" val="129382923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31520" rtl="0" eaLnBrk="1" latinLnBrk="0" hangingPunct="1">
        <a:lnSpc>
          <a:spcPct val="90000"/>
        </a:lnSpc>
        <a:spcBef>
          <a:spcPct val="0"/>
        </a:spcBef>
        <a:buNone/>
        <a:defRPr sz="3520" kern="1200">
          <a:solidFill>
            <a:schemeClr val="tx1"/>
          </a:solidFill>
          <a:latin typeface="+mj-lt"/>
          <a:ea typeface="+mj-ea"/>
          <a:cs typeface="+mj-cs"/>
        </a:defRPr>
      </a:lvl1pPr>
    </p:titleStyle>
    <p:bodyStyle>
      <a:lvl1pPr marL="182880" indent="-182880" algn="l" defTabSz="731520" rtl="0" eaLnBrk="1" latinLnBrk="0" hangingPunct="1">
        <a:lnSpc>
          <a:spcPct val="90000"/>
        </a:lnSpc>
        <a:spcBef>
          <a:spcPts val="800"/>
        </a:spcBef>
        <a:buFont typeface="Arial" panose="020B0604020202020204" pitchFamily="34" charset="0"/>
        <a:buChar char="•"/>
        <a:defRPr sz="2240" kern="1200">
          <a:solidFill>
            <a:schemeClr val="tx1"/>
          </a:solidFill>
          <a:latin typeface="+mn-lt"/>
          <a:ea typeface="+mn-ea"/>
          <a:cs typeface="+mn-cs"/>
        </a:defRPr>
      </a:lvl1pPr>
      <a:lvl2pPr marL="548640" indent="-182880" algn="l" defTabSz="731520" rtl="0" eaLnBrk="1" latinLnBrk="0" hangingPunct="1">
        <a:lnSpc>
          <a:spcPct val="90000"/>
        </a:lnSpc>
        <a:spcBef>
          <a:spcPts val="400"/>
        </a:spcBef>
        <a:buFont typeface="Arial" panose="020B0604020202020204" pitchFamily="34" charset="0"/>
        <a:buChar char="•"/>
        <a:defRPr sz="1920" kern="1200">
          <a:solidFill>
            <a:schemeClr val="tx1"/>
          </a:solidFill>
          <a:latin typeface="+mn-lt"/>
          <a:ea typeface="+mn-ea"/>
          <a:cs typeface="+mn-cs"/>
        </a:defRPr>
      </a:lvl2pPr>
      <a:lvl3pPr marL="914400" indent="-182880" algn="l" defTabSz="73152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3pPr>
      <a:lvl4pPr marL="1280160" indent="-182880" algn="l" defTabSz="731520"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4pPr>
      <a:lvl5pPr marL="1645920" indent="-182880" algn="l" defTabSz="731520"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5pPr>
      <a:lvl6pPr marL="2011680" indent="-182880" algn="l" defTabSz="731520"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6pPr>
      <a:lvl7pPr marL="2377440" indent="-182880" algn="l" defTabSz="731520"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7pPr>
      <a:lvl8pPr marL="2743200" indent="-182880" algn="l" defTabSz="731520"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8pPr>
      <a:lvl9pPr marL="3108960" indent="-182880" algn="l" defTabSz="731520"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9pPr>
    </p:bodyStyle>
    <p:otherStyle>
      <a:defPPr>
        <a:defRPr lang="en-US"/>
      </a:defPPr>
      <a:lvl1pPr marL="0" algn="l" defTabSz="731520" rtl="0" eaLnBrk="1" latinLnBrk="0" hangingPunct="1">
        <a:defRPr sz="1440" kern="1200">
          <a:solidFill>
            <a:schemeClr val="tx1"/>
          </a:solidFill>
          <a:latin typeface="+mn-lt"/>
          <a:ea typeface="+mn-ea"/>
          <a:cs typeface="+mn-cs"/>
        </a:defRPr>
      </a:lvl1pPr>
      <a:lvl2pPr marL="365760" algn="l" defTabSz="731520" rtl="0" eaLnBrk="1" latinLnBrk="0" hangingPunct="1">
        <a:defRPr sz="1440" kern="1200">
          <a:solidFill>
            <a:schemeClr val="tx1"/>
          </a:solidFill>
          <a:latin typeface="+mn-lt"/>
          <a:ea typeface="+mn-ea"/>
          <a:cs typeface="+mn-cs"/>
        </a:defRPr>
      </a:lvl2pPr>
      <a:lvl3pPr marL="731520" algn="l" defTabSz="731520" rtl="0" eaLnBrk="1" latinLnBrk="0" hangingPunct="1">
        <a:defRPr sz="1440" kern="1200">
          <a:solidFill>
            <a:schemeClr val="tx1"/>
          </a:solidFill>
          <a:latin typeface="+mn-lt"/>
          <a:ea typeface="+mn-ea"/>
          <a:cs typeface="+mn-cs"/>
        </a:defRPr>
      </a:lvl3pPr>
      <a:lvl4pPr marL="1097280" algn="l" defTabSz="731520" rtl="0" eaLnBrk="1" latinLnBrk="0" hangingPunct="1">
        <a:defRPr sz="1440" kern="1200">
          <a:solidFill>
            <a:schemeClr val="tx1"/>
          </a:solidFill>
          <a:latin typeface="+mn-lt"/>
          <a:ea typeface="+mn-ea"/>
          <a:cs typeface="+mn-cs"/>
        </a:defRPr>
      </a:lvl4pPr>
      <a:lvl5pPr marL="1463040" algn="l" defTabSz="731520" rtl="0" eaLnBrk="1" latinLnBrk="0" hangingPunct="1">
        <a:defRPr sz="1440" kern="1200">
          <a:solidFill>
            <a:schemeClr val="tx1"/>
          </a:solidFill>
          <a:latin typeface="+mn-lt"/>
          <a:ea typeface="+mn-ea"/>
          <a:cs typeface="+mn-cs"/>
        </a:defRPr>
      </a:lvl5pPr>
      <a:lvl6pPr marL="1828800" algn="l" defTabSz="731520" rtl="0" eaLnBrk="1" latinLnBrk="0" hangingPunct="1">
        <a:defRPr sz="1440" kern="1200">
          <a:solidFill>
            <a:schemeClr val="tx1"/>
          </a:solidFill>
          <a:latin typeface="+mn-lt"/>
          <a:ea typeface="+mn-ea"/>
          <a:cs typeface="+mn-cs"/>
        </a:defRPr>
      </a:lvl6pPr>
      <a:lvl7pPr marL="2194560" algn="l" defTabSz="731520" rtl="0" eaLnBrk="1" latinLnBrk="0" hangingPunct="1">
        <a:defRPr sz="1440" kern="1200">
          <a:solidFill>
            <a:schemeClr val="tx1"/>
          </a:solidFill>
          <a:latin typeface="+mn-lt"/>
          <a:ea typeface="+mn-ea"/>
          <a:cs typeface="+mn-cs"/>
        </a:defRPr>
      </a:lvl7pPr>
      <a:lvl8pPr marL="2560320" algn="l" defTabSz="731520" rtl="0" eaLnBrk="1" latinLnBrk="0" hangingPunct="1">
        <a:defRPr sz="1440" kern="1200">
          <a:solidFill>
            <a:schemeClr val="tx1"/>
          </a:solidFill>
          <a:latin typeface="+mn-lt"/>
          <a:ea typeface="+mn-ea"/>
          <a:cs typeface="+mn-cs"/>
        </a:defRPr>
      </a:lvl8pPr>
      <a:lvl9pPr marL="2926080" algn="l" defTabSz="731520" rtl="0" eaLnBrk="1" latinLnBrk="0" hangingPunct="1">
        <a:defRPr sz="14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315200" cy="1072896"/>
          </a:xfrm>
        </p:spPr>
        <p:txBody>
          <a:bodyPr>
            <a:noAutofit/>
          </a:bodyPr>
          <a:lstStyle/>
          <a:p>
            <a:pPr algn="ctr"/>
            <a:r>
              <a:rPr lang="en-US" sz="3600" b="1" dirty="0">
                <a:effectLst>
                  <a:outerShdw blurRad="38100" dist="38100" dir="2700000" algn="tl">
                    <a:srgbClr val="000000">
                      <a:alpha val="43137"/>
                    </a:srgbClr>
                  </a:outerShdw>
                </a:effectLst>
                <a:latin typeface="+mn-lt"/>
              </a:rPr>
              <a:t>Games </a:t>
            </a:r>
            <a:r>
              <a:rPr lang="en-US" sz="3600" b="1" dirty="0" smtClean="0">
                <a:effectLst>
                  <a:outerShdw blurRad="38100" dist="38100" dir="2700000" algn="tl">
                    <a:srgbClr val="000000">
                      <a:alpha val="43137"/>
                    </a:srgbClr>
                  </a:outerShdw>
                </a:effectLst>
                <a:latin typeface="+mn-lt"/>
              </a:rPr>
              <a:t>Club</a:t>
            </a:r>
            <a:br>
              <a:rPr lang="en-US" sz="3600" b="1" dirty="0" smtClean="0">
                <a:effectLst>
                  <a:outerShdw blurRad="38100" dist="38100" dir="2700000" algn="tl">
                    <a:srgbClr val="000000">
                      <a:alpha val="43137"/>
                    </a:srgbClr>
                  </a:outerShdw>
                </a:effectLst>
                <a:latin typeface="+mn-lt"/>
              </a:rPr>
            </a:br>
            <a:r>
              <a:rPr lang="en-US" sz="3600" b="1" dirty="0" smtClean="0">
                <a:effectLst>
                  <a:outerShdw blurRad="38100" dist="38100" dir="2700000" algn="tl">
                    <a:srgbClr val="000000">
                      <a:alpha val="43137"/>
                    </a:srgbClr>
                  </a:outerShdw>
                </a:effectLst>
                <a:latin typeface="+mn-lt"/>
              </a:rPr>
              <a:t>Pandemic Precautions</a:t>
            </a:r>
            <a:endParaRPr lang="en-US" sz="3600" b="1"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304800" y="1280160"/>
            <a:ext cx="6681216" cy="6667501"/>
          </a:xfrm>
        </p:spPr>
        <p:txBody>
          <a:bodyPr>
            <a:noAutofit/>
          </a:bodyPr>
          <a:lstStyle/>
          <a:p>
            <a:pPr marL="0" indent="0">
              <a:buNone/>
            </a:pPr>
            <a:r>
              <a:rPr lang="en-US" sz="1200" dirty="0"/>
              <a:t>We all want to play safely, for ourselves and for others. </a:t>
            </a:r>
            <a:r>
              <a:rPr lang="en-US" sz="1200" dirty="0" smtClean="0"/>
              <a:t>While the pandemic continues, </a:t>
            </a:r>
            <a:r>
              <a:rPr lang="en-US" sz="1200" dirty="0"/>
              <a:t>we're </a:t>
            </a:r>
            <a:r>
              <a:rPr lang="en-US" sz="1200" dirty="0" smtClean="0"/>
              <a:t>operating </a:t>
            </a:r>
            <a:r>
              <a:rPr lang="en-US" sz="1200" dirty="0"/>
              <a:t>with special precautions to </a:t>
            </a:r>
            <a:r>
              <a:rPr lang="en-US" sz="1200" dirty="0" smtClean="0"/>
              <a:t>minimize virus </a:t>
            </a:r>
            <a:r>
              <a:rPr lang="en-US" sz="1200" dirty="0"/>
              <a:t>transmission. </a:t>
            </a:r>
            <a:r>
              <a:rPr lang="en-US" sz="1200" dirty="0" smtClean="0"/>
              <a:t>These </a:t>
            </a:r>
            <a:r>
              <a:rPr lang="en-US" sz="1200" dirty="0"/>
              <a:t>are pretty elaborate, and will be simply impossible to get right all the time. Do your best, and give only polite and constructive advice to others.</a:t>
            </a:r>
            <a:br>
              <a:rPr lang="en-US" sz="1200" dirty="0"/>
            </a:br>
            <a:r>
              <a:rPr lang="en-US" sz="1200" dirty="0"/>
              <a:t/>
            </a:r>
            <a:br>
              <a:rPr lang="en-US" sz="1200" dirty="0"/>
            </a:br>
            <a:r>
              <a:rPr lang="en-US" sz="1200" dirty="0"/>
              <a:t>1. </a:t>
            </a:r>
            <a:r>
              <a:rPr lang="en-US" sz="1200" dirty="0" smtClean="0"/>
              <a:t>All attendees must wear masks. If </a:t>
            </a:r>
            <a:r>
              <a:rPr lang="en-US" sz="1200" dirty="0"/>
              <a:t>you have cold or flu symptoms, </a:t>
            </a:r>
            <a:r>
              <a:rPr lang="en-US" sz="1200" dirty="0" smtClean="0"/>
              <a:t>do </a:t>
            </a:r>
            <a:r>
              <a:rPr lang="en-US" sz="1200" dirty="0"/>
              <a:t>not </a:t>
            </a:r>
            <a:r>
              <a:rPr lang="en-US" sz="1200" dirty="0" smtClean="0"/>
              <a:t>attend! </a:t>
            </a:r>
            <a:r>
              <a:rPr lang="en-US" sz="1200" dirty="0" smtClean="0"/>
              <a:t>The club has purchased a no-contact thermometer to screen for fever. Those with non-</a:t>
            </a:r>
            <a:r>
              <a:rPr lang="en-US" sz="1200" dirty="0" smtClean="0"/>
              <a:t>communicable </a:t>
            </a:r>
            <a:r>
              <a:rPr lang="en-US" sz="1200" dirty="0" smtClean="0"/>
              <a:t>conditions that cause sneezing </a:t>
            </a:r>
            <a:r>
              <a:rPr lang="en-US" sz="1200" dirty="0"/>
              <a:t>or </a:t>
            </a:r>
            <a:r>
              <a:rPr lang="en-US" sz="1200" dirty="0" smtClean="0"/>
              <a:t>coughing </a:t>
            </a:r>
            <a:r>
              <a:rPr lang="en-US" sz="1200" dirty="0" smtClean="0"/>
              <a:t>must </a:t>
            </a:r>
            <a:r>
              <a:rPr lang="en-US" sz="1200" dirty="0" smtClean="0"/>
              <a:t>wear </a:t>
            </a:r>
            <a:r>
              <a:rPr lang="en-US" sz="1200" dirty="0" smtClean="0"/>
              <a:t>an N95 </a:t>
            </a:r>
            <a:r>
              <a:rPr lang="en-US" sz="1200" dirty="0" smtClean="0"/>
              <a:t>grade mask</a:t>
            </a:r>
            <a:r>
              <a:rPr lang="en-US" sz="1200" dirty="0" smtClean="0"/>
              <a:t>, </a:t>
            </a:r>
            <a:r>
              <a:rPr lang="en-US" sz="1200" dirty="0"/>
              <a:t>in case they </a:t>
            </a:r>
            <a:r>
              <a:rPr lang="en-US" sz="1200" dirty="0" smtClean="0"/>
              <a:t>also have COVID-19. The </a:t>
            </a:r>
            <a:r>
              <a:rPr lang="en-US" sz="1200" dirty="0"/>
              <a:t>host </a:t>
            </a:r>
            <a:r>
              <a:rPr lang="en-US" sz="1200" dirty="0" smtClean="0"/>
              <a:t>has a small supply </a:t>
            </a:r>
            <a:r>
              <a:rPr lang="en-US" sz="1200" dirty="0"/>
              <a:t>of N95 masks for those who don't have their own. The fee is a $5 contribution to the </a:t>
            </a:r>
            <a:r>
              <a:rPr lang="en-US" sz="1200" dirty="0" smtClean="0"/>
              <a:t>club</a:t>
            </a:r>
            <a:r>
              <a:rPr lang="en-US" sz="1200" dirty="0"/>
              <a:t> </a:t>
            </a:r>
            <a:r>
              <a:rPr lang="en-US" sz="1200" dirty="0" smtClean="0"/>
              <a:t>treasury.</a:t>
            </a:r>
            <a:r>
              <a:rPr lang="en-US" sz="1200" dirty="0"/>
              <a:t/>
            </a:r>
            <a:br>
              <a:rPr lang="en-US" sz="1200" dirty="0"/>
            </a:br>
            <a:r>
              <a:rPr lang="en-US" sz="1200" dirty="0"/>
              <a:t/>
            </a:r>
            <a:br>
              <a:rPr lang="en-US" sz="1200" dirty="0"/>
            </a:br>
            <a:r>
              <a:rPr lang="en-US" sz="1200" dirty="0"/>
              <a:t>2. We will not be sharing food or drink until the pandemic is over. There are too many opportunities to spread the virus by touching containers, utensils, and packaging.</a:t>
            </a:r>
            <a:br>
              <a:rPr lang="en-US" sz="1200" dirty="0"/>
            </a:br>
            <a:r>
              <a:rPr lang="en-US" sz="1200" dirty="0"/>
              <a:t/>
            </a:r>
            <a:br>
              <a:rPr lang="en-US" sz="1200" dirty="0"/>
            </a:br>
            <a:r>
              <a:rPr lang="en-US" sz="1200" dirty="0"/>
              <a:t>3. Use tissues or paper towels to operate doors, bathroom stalls, door keys, and light switches. We'll have boxes of tissues in the gaming area, but it's good practice for anyone visiting public spaces to bring and use their own.</a:t>
            </a:r>
            <a:br>
              <a:rPr lang="en-US" sz="1200" dirty="0"/>
            </a:br>
            <a:r>
              <a:rPr lang="en-US" sz="1200" dirty="0"/>
              <a:t/>
            </a:r>
            <a:br>
              <a:rPr lang="en-US" sz="1200" dirty="0"/>
            </a:br>
            <a:r>
              <a:rPr lang="en-US" sz="1200" dirty="0"/>
              <a:t>4. Do not bring any games you have played with others in the last </a:t>
            </a:r>
            <a:r>
              <a:rPr lang="en-US" sz="1200" dirty="0" smtClean="0"/>
              <a:t>three days. </a:t>
            </a:r>
            <a:r>
              <a:rPr lang="en-US" sz="1200" dirty="0"/>
              <a:t>A game you have </a:t>
            </a:r>
            <a:r>
              <a:rPr lang="en-US" sz="1200" dirty="0" err="1"/>
              <a:t>solo'ed</a:t>
            </a:r>
            <a:r>
              <a:rPr lang="en-US" sz="1200" dirty="0"/>
              <a:t> is fine. Avoid playing a game again until it has been idle for </a:t>
            </a:r>
            <a:r>
              <a:rPr lang="en-US" sz="1200" dirty="0" smtClean="0"/>
              <a:t>three days. </a:t>
            </a:r>
            <a:r>
              <a:rPr lang="en-US" sz="1200" dirty="0"/>
              <a:t>Give your slightly dusty games a chance!</a:t>
            </a:r>
            <a:br>
              <a:rPr lang="en-US" sz="1200" dirty="0"/>
            </a:br>
            <a:r>
              <a:rPr lang="en-US" sz="1200" dirty="0"/>
              <a:t/>
            </a:r>
            <a:br>
              <a:rPr lang="en-US" sz="1200" dirty="0"/>
            </a:br>
            <a:r>
              <a:rPr lang="en-US" sz="1200" dirty="0"/>
              <a:t>5. When possible, avoid handling game bits that others have handled. This is a special challenge for board gamers. When setting up each game, spend a couple of minutes thinking about and discussing what can be done to minimize </a:t>
            </a:r>
            <a:r>
              <a:rPr lang="en-US" sz="1200" dirty="0" smtClean="0"/>
              <a:t>handling and exchanging of components..</a:t>
            </a:r>
            <a:r>
              <a:rPr lang="en-US" sz="1200" dirty="0"/>
              <a:t/>
            </a:r>
            <a:br>
              <a:rPr lang="en-US" sz="1200" dirty="0"/>
            </a:br>
            <a:r>
              <a:rPr lang="en-US" sz="1200" dirty="0"/>
              <a:t/>
            </a:r>
            <a:br>
              <a:rPr lang="en-US" sz="1200" dirty="0"/>
            </a:br>
            <a:r>
              <a:rPr lang="en-US" sz="1200" dirty="0"/>
              <a:t>6. </a:t>
            </a:r>
            <a:r>
              <a:rPr lang="en-US" sz="1200" dirty="0" smtClean="0"/>
              <a:t>Use the club’s bottle of sanitizing spray on </a:t>
            </a:r>
            <a:r>
              <a:rPr lang="en-US" sz="1200" dirty="0"/>
              <a:t>your table </a:t>
            </a:r>
            <a:r>
              <a:rPr lang="en-US" sz="1200" dirty="0" smtClean="0"/>
              <a:t>surface before play. Use plenty, smear it around, and let it air dry, to give the chemicals time to do destroy viruses. Be sure to spray ALL surfaces you are likely to touch, such as the first few inches under the table, chair arm rests, and anything else your hands might contact. </a:t>
            </a:r>
            <a:r>
              <a:rPr lang="en-US" sz="1200" dirty="0"/>
              <a:t>All players should carefully wash their hands just before starting EACH game.</a:t>
            </a:r>
            <a:br>
              <a:rPr lang="en-US" sz="1200" dirty="0"/>
            </a:br>
            <a:r>
              <a:rPr lang="en-US" sz="1200" dirty="0"/>
              <a:t/>
            </a:r>
            <a:br>
              <a:rPr lang="en-US" sz="1200" dirty="0"/>
            </a:br>
            <a:r>
              <a:rPr lang="en-US" sz="1200" dirty="0"/>
              <a:t>7. Bring your own pens, pencils, and paper for notes or scoring. Do not share them.</a:t>
            </a:r>
            <a:br>
              <a:rPr lang="en-US" sz="1200" dirty="0"/>
            </a:br>
            <a:r>
              <a:rPr lang="en-US" sz="1200" dirty="0"/>
              <a:t/>
            </a:r>
            <a:br>
              <a:rPr lang="en-US" sz="1200" dirty="0"/>
            </a:br>
            <a:r>
              <a:rPr lang="en-US" sz="1200" dirty="0"/>
              <a:t>8. Wash your hands just before leaving the game </a:t>
            </a:r>
            <a:r>
              <a:rPr lang="en-US" sz="1200" dirty="0" smtClean="0"/>
              <a:t>night. Some gamers take a shower and change clothing immediately </a:t>
            </a:r>
            <a:r>
              <a:rPr lang="en-US" sz="1200" dirty="0"/>
              <a:t>on returning </a:t>
            </a:r>
            <a:r>
              <a:rPr lang="en-US" sz="1200" dirty="0" smtClean="0"/>
              <a:t>home from public places. </a:t>
            </a:r>
            <a:r>
              <a:rPr lang="en-US" sz="1200" dirty="0" smtClean="0"/>
              <a:t>You might even wipe down your </a:t>
            </a:r>
            <a:r>
              <a:rPr lang="en-US" sz="1200" dirty="0"/>
              <a:t>car seat </a:t>
            </a:r>
            <a:r>
              <a:rPr lang="en-US" sz="1200" dirty="0" smtClean="0"/>
              <a:t>just before </a:t>
            </a:r>
            <a:r>
              <a:rPr lang="en-US" sz="1200" dirty="0"/>
              <a:t>you drive again.</a:t>
            </a:r>
            <a:br>
              <a:rPr lang="en-US" sz="1200" dirty="0"/>
            </a:br>
            <a:r>
              <a:rPr lang="en-US" sz="1200" dirty="0"/>
              <a:t/>
            </a:r>
            <a:br>
              <a:rPr lang="en-US" sz="1200" dirty="0"/>
            </a:br>
            <a:r>
              <a:rPr lang="en-US" sz="1200" dirty="0"/>
              <a:t>9. No touching, including hugs, hand shakes, and fist bumps. Use air bumps or slight bows</a:t>
            </a:r>
            <a:r>
              <a:rPr lang="en-US" sz="1200" dirty="0" smtClean="0"/>
              <a:t>.</a:t>
            </a:r>
          </a:p>
          <a:p>
            <a:pPr marL="0" indent="0">
              <a:buNone/>
            </a:pPr>
            <a:r>
              <a:rPr lang="en-US" sz="1200" dirty="0" smtClean="0"/>
              <a:t>10. Maximize distance between tables and chairs, to the extent this still permits game play.</a:t>
            </a:r>
            <a:r>
              <a:rPr lang="en-US" sz="1200" dirty="0"/>
              <a:t/>
            </a:r>
            <a:br>
              <a:rPr lang="en-US" sz="1200" dirty="0"/>
            </a:br>
            <a:r>
              <a:rPr lang="en-US" sz="1200" dirty="0"/>
              <a:t/>
            </a:r>
            <a:br>
              <a:rPr lang="en-US" sz="1200" dirty="0"/>
            </a:br>
            <a:r>
              <a:rPr lang="en-US" sz="1200" dirty="0" smtClean="0"/>
              <a:t>11. </a:t>
            </a:r>
            <a:r>
              <a:rPr lang="en-US" sz="1200" dirty="0"/>
              <a:t>If you notice someone touching their eyes, mouth, or nose, politely ask them to wash their hands before continuing. Plan on extra gaming time, since this happens OFTEN. </a:t>
            </a:r>
            <a:r>
              <a:rPr lang="en-US" sz="1200" dirty="0" smtClean="0"/>
              <a:t>We’re all creatures of habit. Some </a:t>
            </a:r>
            <a:r>
              <a:rPr lang="en-US" sz="1200" dirty="0"/>
              <a:t>people find it easier to wear eye protection or a mask to remind them as they are about to touch.</a:t>
            </a:r>
            <a:br>
              <a:rPr lang="en-US" sz="1200" dirty="0"/>
            </a:br>
            <a:r>
              <a:rPr lang="en-US" sz="1200" dirty="0"/>
              <a:t/>
            </a:r>
            <a:br>
              <a:rPr lang="en-US" sz="1200" dirty="0"/>
            </a:br>
            <a:r>
              <a:rPr lang="en-US" sz="1200" dirty="0" smtClean="0"/>
              <a:t>12. Try </a:t>
            </a:r>
            <a:r>
              <a:rPr lang="en-US" sz="1200" dirty="0"/>
              <a:t>to avoid speaking more loudly than necessary, since this increases particulate transmission.</a:t>
            </a:r>
            <a:br>
              <a:rPr lang="en-US" sz="1200" dirty="0"/>
            </a:br>
            <a:r>
              <a:rPr lang="en-US" sz="1200" dirty="0"/>
              <a:t/>
            </a:r>
            <a:br>
              <a:rPr lang="en-US" sz="1200" dirty="0"/>
            </a:br>
            <a:r>
              <a:rPr lang="en-US" sz="1200" dirty="0"/>
              <a:t>Any other suggestions? Talk to Eric.</a:t>
            </a:r>
          </a:p>
        </p:txBody>
      </p:sp>
    </p:spTree>
    <p:extLst>
      <p:ext uri="{BB962C8B-B14F-4D97-AF65-F5344CB8AC3E}">
        <p14:creationId xmlns:p14="http://schemas.microsoft.com/office/powerpoint/2010/main" val="161613682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56</TotalTime>
  <Words>61</Words>
  <Application>Microsoft Office PowerPoint</Application>
  <PresentationFormat>Custom</PresentationFormat>
  <Paragraphs>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Games Club Pandemic Precautions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Games Club Emergency Hygiene Precautions</dc:title>
  <dc:creator>Eric Engelmann</dc:creator>
  <cp:lastModifiedBy>Eric Engelmann</cp:lastModifiedBy>
  <cp:revision>7</cp:revision>
  <dcterms:created xsi:type="dcterms:W3CDTF">2020-03-20T13:21:57Z</dcterms:created>
  <dcterms:modified xsi:type="dcterms:W3CDTF">2020-06-23T15:15:08Z</dcterms:modified>
</cp:coreProperties>
</file>